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8. Вычитание двузначных чисел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двузначные числа спокойно, по шагам и без ошибок.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 числа до 100, умеем считать по порядку, различаем десятки и единицы. Теперь эти знания помогут аккуратно вычитать двузначные числа — сначала простые, потом посложнее.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двузначное число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разряды ясны, пример решать проще: сначала удобно работать с единицами, а потом, если нужно, переходить к десяткам. Число становится понятным, как конструктор.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число 37, легко увидеть 3 десятка и 7 единиц. Такая запись помогает не путать разряды и считать уверенно, без лишней спешки.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Двузначное число всегда состоит из десятков и единиц. Например, в числе 24 есть 2 десятка и 4 единицы, и это важно помнить перед вычитанием.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перехода через десяток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достаточно единиц, вычитание идёт прямо и без хитростей. Например, в 26−3 сначала убираем 3 единицы, а десятки остаются на месте. Получается 23 — всё честно и аккуратно.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единиц хватает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удобно показывать палочками, фишками или кружками. Дети видят, что исчезают только отдельные предметы, а целые десятки остаются. Это помогает считать глазами, руками и головой сразу.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наглядно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числе слишком мало единиц, и просто убрать нужное число не получается. Тогда пример требует особого шага — обмена одного десятка на 10 единиц.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называют вычитанием с переходом через десяток. Он кажется трудным только сначала, а потом становится понятным, если действовать спокойно и по порядку.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32−5 нельзя вычесть 5 из 2 единиц. Сначала десяток превращают в 10 единиц, чтобы нужных единиц стало достаточно для вычитания.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единиц не хватает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важный шаг и не перепутать разряды.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примера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урока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ответ получается после обмена одного десятка на 10 единиц и вычитания по шагам.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примере видно, как помогает обмен десятка: без него не хватило бы единиц для вычитания.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endParaRPr lang="en-US" sz="9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41−3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41 есть 4 десятка и 1 единица. Сразу видно, что для вычитания трёх единиц одной единицы мало, значит нужен обмен.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Смотрим на число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3 из 11, получаем 8. Остаётся 3 десятка и 8 единиц, значит ответ — 38.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Находим ответ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превращаем в 10 единиц. Теперь получается 3 десятка и 11 единиц — этого уже достаточно, чтобы вычесть 3.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Делаем обмен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 палочками и кружками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связанные палочки показывают десятки, а отдельные кружки или кубики — единицы. Для примера 24−6 это очень удобно: сразу понятно, сколько предметов можно убрать, а где нужен обмен.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видно сразу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десяток превратить в 10 единиц, считать становится легче. Ребёнок видит, как число меняется прямо перед глазами, и вычитание перестаёт быть загадкой с шорохом и шепотом.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десяток распадается на единицы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пример: 41−3=38. Проверка даёт 38+3=41. Сложение работает как надёжный помощник: оно тихо говорит, верно ли решён пример.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32−5=27. Проверяем: 27+5=32. Так видно, что ответ записан правильно, а цифры не перепутались по дороге.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полезно вернуться назад и сложить полученное число с тем, что вычли. Если пример решён верно, исходное число обязательно получится снова.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сложением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 уроке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мало единиц, а вычесть нужно больше, без обмена не обойтись. Иначе ребенок пытается снять слишком много с двух или трех единиц и получает неверный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обменять десяток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смотрят не на тот разряд и уменьшают не единицы, а десятки. Полезно сначала медленно назвать число по частям: сколько десятков и сколько единиц в нем есть.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десятки и единицы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идет слишком быстро, легко перепутать порядок записи ответа или забыть, сколько было в примере сначала. Спокойный пересчет и проверка сложением помогают сразу заметить ошибку.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и не проверяют себя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убрать то, что вычитается легко. Если это круглое число, например 10, можно сразу уменьшить десятки. Так пример становится короче и понятнее для маленького счетчика.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остается вычесть единицы. Такой способ помогает двигаться маленькими шагами и не теряться в записи. Особенно он выручает, когда пример кажется длинным или немного хитрым.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удобнее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удобный путь решения в зависимости от числа единиц и вида вычитаемого.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вычитания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жизни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понять, сколько предметов осталось после того, как часть убрали. Так можно посчитать наклейки, фишки, карандаши или игрушки без лишних догадок.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коробке было 28 фишек, а 7 взяли, легко увидеть, что осталось 21. Такие примеры знакомы детям и связаны с обычными делами.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считает в реальной ситуации, он лучше понимает смысл действия. Числа перестают быть просто знаками в тетради и становятся понятными помощниками.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задача возникает и дома: было 15 яблок, несколько съели, и нужно узнать, сколько осталось. Счет сразу становится полезным, а не только школьным.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обмена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15−2 и 18−4 подходят для начала. В них достаточно единиц, поэтому можно вычитать сразу, не меняя десяток на 10 единиц.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обменом десятка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42−3 единиц немного, и нужно быть внимательным. Такой случай учит замечать, когда без обмена десятка не обойтись, хотя задача выглядит простой.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Потренировать внимание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20−6 и похожие примеры учат не торопиться и внимательно смотреть на разряды. Чем спокойнее работа, тем легче заметить нужный способ решения.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число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31−10 показывает удобный счет по частям. Сначала убирается десяток, и только потом становится видно новый ответ. Это очень помогает не запутаться.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закрепления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маленького счетчика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тихо сказать, сколько в числе десятков и сколько единиц. Тогда сразу видно, с чем предстоит работать, и меньше шансов перепутать запись ответа.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разряды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проверить результат обратным действием. Если сложение возвращает исходное число, значит пример решен верно. Такая проверка экономит время и помогает учиться без спешки.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ответ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 пропустить важный момент и спокойно дойти до ответа.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пример кажется трудным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урок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важный результат — умение не пугаться перехода через десяток. Когда понятен сам разрядный состав числа, пример уже не выглядит таким страшным.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осваивают работу по порядку: сначала посмотреть на число, потом выбрать способ, а затем проверить результат. Такой порядок очень помогает, когда задача кажется сложной.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тренирует устный счет: ребенок учится вычитать аккуратно, не теряя ни десятки, ни единицы. Это делает решение примеров более уверенным и спокойным.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Двузначное число всегда можно разложить на десятки и единицы. Если помнить об этом, вычитание становится понятным: иногда достаточно убрать несколько единиц, а иногда нужен обмен десятка.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удобно проверять сложением. Тогда видно, что число после вычитания получилось верным. На рисунке можно показать весь путь: от исходного числа через обмен и вычитание к ответу.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урока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вычитание двузначных чисел стало яснее: нужно видеть десятки и единицы, считать спокойно и проверять себя. Шаг за шагом даже хитрый пример превращается в понятный и послушный.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2026-05-20T13:24:22Z</dcterms:created>
  <dcterms:modified xsi:type="dcterms:W3CDTF">2026-05-20T13:24:22Z</dcterms:modified>
</cp:coreProperties>
</file>