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инфинитивом в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Инфинитивные фразы помогают точно выражать цель, намерение и результат.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и инфинитивная фраза связаны с построением английского предложения, переводом и точностью речи. Эта тема нужна для чтения, грамматики и письменных заданий, где важно правильно передавать функцию действия.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инфинитив в 10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инфинитив и инфинитивная фраза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Неличная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 изменяется по лицам и числам, поэтому сохраняет одну и ту же форму в разных контекстах. В школьной программе чаще всего изучают простой вариант: to go, to study, to help.
</a:t>
            </a:r>
            <a:endParaRPr lang="en-US" sz="1358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конструкция
</a:t>
            </a:r>
            <a:pPr algn="l" indent="0" marL="0">
              <a:lnSpc>
                <a:spcPct val="115000"/>
              </a:lnSpc>
              <a:buNone/>
            </a:pPr>
            <a:r>
              <a:rPr lang="en-US" sz="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Инфинитивная фраза может включать дополнения и обстоятельства, например to do my homework или to speak English fluently. Такие сочетания передают действие точнее и компактнее, чем развернутое описание.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Инфинитивные фразы помогают кратко обозначать действие, цель или намерение и часто звучат естественнее, чем буквальный перевод с русского языка. Поэтому они важны для устной и письменной английской речи.
</a:t>
            </a:r>
            <a:endParaRPr lang="en-US" sz="12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50184"/>
            <a:ext cx="4063200" cy="2169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инфинитива уточняет время и характер действия, а не только сам факт его наличия.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форма, тем точнее она передаёт временные отношения и длительность действия.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языка, 10 класс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инфинитива и их 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36" y="875450"/>
            <a:ext cx="2728727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учащихся конструкция to + verb особенно заметна, когда речь идёт о планах и решениях. Фразы вроде I want to learn English или She decided to stay at home звучат естественно и лаконично.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планы и решения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появляется после глаголов, которые выражают ожидание результата. В предложениях типа They hope to win the match или We plan to finish early действие воспринимается как ещё не совершённое, но ожидаемое.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 стремление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удобна там, где нужно быстро и ясно сформулировать мысль. В записке, сообщении или ответе на уроке она помогает без лишних слов обозначить намерение, просьбу или ближайшее действие.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и учебные диалоги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модель to + глагол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статистическая модель для иллюстрации распределения функций, 2025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Инфинитивные фразы особенно часто встречаются в ответах, где нужно объяснить мотив или ожидаемый итог действия.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цель и намерение: именно они чаще всего нужны в школьной коммуникации и письменных высказываниях.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инфинитивных фраз в речи учащихся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71880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72270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7750" y="2287025"/>
            <a:ext cx="3741600" cy="17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Инфинитивная фраза может открывать предложение и называть само действие как предмет обсуждения. Такой вариант подходит для формулировок, где важно подчеркнуть правило, оценку или общий вывод.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088725" y="161996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как тема высказывания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38625" y="2297832"/>
            <a:ext cx="3676200" cy="17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английский предпочитает конструкцию с it: It is important to practice every day. Она звучит естественнее в учебных и письменных текстах, сохраняя тот же смысл.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349725" y="161996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нейтральная альтернатива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как подлежащее в 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задаёт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want, agree, promise, refuse или decide инфинитив отвечает на вопрос, что именно нужно сделать. Такая конструкция передаёт намерение, согласие, отказ или решение без лишних пояснений.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ещё не завершён
</a:t>
            </a:r>
            <a:pPr algn="l" indent="0" marL="0">
              <a:lnSpc>
                <a:spcPct val="115000"/>
              </a:lnSpc>
              <a:buNone/>
            </a:pPr>
            <a:r>
              <a:rPr lang="en-US" sz="5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показывает действие как предполагаемое, будущие или ожидаемое. Поэтому выражения He promised to call и We agreed to help звучат как планы, договорённости или обязательства.
</a:t>
            </a:r>
            <a:endParaRPr lang="en-US" sz="1282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 — 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меняют значение в зависимости от конструкции. Stop smoking означает прекращение привычки, а stop to smoke — остановку ради другого действия, поэтому контекст здесь решает всё.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как дополнение после глаголов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инфинитив или герундий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управлению глагола и смыслу действия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цели отвечает на вопрос «зачем?» и указывает, ради чего совершается действие. В речи он позволяет быстро связать поступок с его результатом или намерением.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выражается?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модель to + verb: to pass the exam, to buy a present, to improve listening skills. В более формальной письменной речи встречаются in order to и so as to.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уместен?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особенно естественна в инструкциях, заметках и коротких сообщениях, где важны краткость и точность. В разговорной и учебной речи она помогает выражать цель без лишних слов.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цели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после прилагательных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difficult to understand, easy to remember, hard to explain показывают, насколько действие доступно или затруднено. В учебной речи они особенно полезны для описания текстов, заданий и правил.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трудности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прилагательных инфинитив помогает передать отношение говорящего к действию: happy to help, glad to see you, sorry to hear that. Конструкция делает оценку краткой и естественной.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реакция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ready to start, afraid to speak, willing to cooperate обозначают внутреннее состояние человека перед действием. Они часто встречаются в описании поведения, настроения и учебной активности.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и состояние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строить точные предложения без лишних слов. В них прилагательное задаёт оценку, а инфинитив уточняет действие, к которому эта оценка относится.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тема «Infinitive phrases»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образуют устойчивые модели, в которых инфинитив обозначает намерение, выбор, обещание или предполагаемое действие.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глаголов инфинитив обычно связан с будущим или ещё не реализованным действием, поэтому модель особенно важна для устной и письменной 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часто употребляется инфинитив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норме отрицание чаще оформляется как not to + verb: not to go, not to speak, not to be late. Именно эта форма считается наиболее нейтральной и предпочтительной.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5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инфинитив передаёт запрет, отказ, предупреждение или нежелание. В предложениях он помогает точно показать, что действие не должно происходить или было сознательно отклонено.
</a:t>
            </a:r>
            <a:endParaRPr lang="en-US" sz="127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конструкции told me not to wait, decided not to participate, asked not to open the window. Они распространены в инструкциях, советах и сообщениях с ограничением.
</a:t>
            </a:r>
            <a:endParaRPr lang="en-US" sz="1363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инфинитива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 теме инфинитива
</a:t>
            </a:r>
            <a:endParaRPr lang="en-US" sz="93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знакомых моделях с want, hope, stop, enjoy и decide, поэтому важны не только правила, но и регулярная тренировка на контекстах.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выбор грамматической конструкции, а не словаря; больше всего трудностей создают пропуск to и смешение инфинитива с герундием.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инфинитива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891" y="1863124"/>
            <a:ext cx="285300" cy="28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7891" y="3011740"/>
            <a:ext cx="285300" cy="28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91025" y="1622362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+ adjective/adverb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too tired to study, too late to go out показывает, что признак превышает допустимую норму и делает действие невозможным или неуместным в данной ситуации.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1491025" y="2754328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Enough для достаточности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old enough to drive, enough time to finish the task выражают достаточный уровень качества, количества или возраста, при котором действие уже возможно и логично.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после too и enough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инфинитив и сложные формы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have been invited и similar perfect passive infinitives указывает, что действие было завершено раньше другого момента. Такая форма встречается в более точных и формальных сообщениях.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предшествование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инфинитив строится по схеме to be + past participle: to be invited, to be chosen, to be repaired. Он показывает, что важен объект действия, а не исполнитель.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Пассивная модель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часто используются в объявлениях, конкурсах и правилах: to be selected for the team, to have been approved by the teacher. Они помогают кратко сообщать результат и статус.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контексты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виду конструкции с to выражают разные отношения: желание, обязанность, план, прошлую привычку или совет.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частица to не задаёт одинаковый смысл; значение определяется всей конструкцией и ролью вспомогательного или модального элемента.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 школьной грамматике английского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конструкций с to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Инфинитивные конструкции в реальной речи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2225" y="1505275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официальных сообщениях инфинитив помогает формулировать краткие указания: to apply online, not to enter, to contact the teacher. Такая форма звучит лаконично и однозначно.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601652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 памятки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инфинитив часто обозначает последовательность действий или обязательное требование: to submit by Friday, to read carefully, to check your answer. Это удобно для четких правил.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80931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листовках, расписаниях и памятках конструкция с to экономит место и сохраняет ясность. Она делает текст нейтральным, компактным и легко воспринимаемым.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60220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заметках и сообщениях инфинитив помогает быстро передать просьбу, совет или ограничение, не перегружая фразу лишними словами и сложным синтаксисом.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инфинитивной фразы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грамматической конструкции в предложении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Инфинитивные фразы помогают точно выражать цель, оценку, необходимость и результат. Если различать форму, функцию и контекст, можно уверенно понимать английские тексты и строить грамотные предложения.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 английском: главное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2026-05-31T15:18:02Z</dcterms:created>
  <dcterms:modified xsi:type="dcterms:W3CDTF">2026-05-31T15:18:02Z</dcterms:modified>
</cp:coreProperties>
</file>