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и словосочетания в русском языке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смысла, паузы и запятые в одной теме.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уже знаем о вводных конструкциях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и сочетания помогают точнее передавать мысль: показывают уверенность, сомнение, источник информации или порядок рассуждения. При этом одинаковая форма может быть и вводной, и членом предложения — всё решает контекст.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33375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950" y="1728589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25" y="1788155"/>
            <a:ext cx="493200" cy="43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44725" y="3337555"/>
            <a:ext cx="493200" cy="493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вводных слов и словосочетаний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«конечно», «безусловно», «несомненно» показывают, что говорящий почти не сомневается в сообщении. Они помогают звучать увереннее и подчёркивают твёрдую позицию автора.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Неуверенность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«вероятно», «кажется», «возможно» передают предположение, а не точный факт. С их помощью можно осторожно сообщить мысль и не выдавать догадку за достоверное знание.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«к счастью», «к сожалению», «к удивлению» передают отношение говорящего к событию. Они не сообщают новый факт, а добавляют эмоциональный оттенок высказыванию.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 оценка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информации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«по-моему», «по словам учителя», «как известно» указывают, откуда получены сведения. Они помогают отделить личное мнение от чужого сообщения или общеизвестного факта.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мыслей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«во-первых», «итак», «наконец», «словом» организуют рассуждение. Они показывают, как одна мысль связана с другой, и делают текст более логичным и понятным.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81348"/>
            <a:ext cx="4417500" cy="22022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вводных конструкций по значению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значению вводные слова легче распознавать и правильно выделять запятыми.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вводного слова помогает отличить его от обычного члена предложения и выбрать нужную пунктуацию.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вводные конструкции встречаются в речи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707906" y="753224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ответах у доски и пересказах вводные слова помогают быстро показать уверенность, сомнение или ход рассуждения. Речь становится связнее и звучит естественнее, если использовать их уместно.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707906" y="446198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ответы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707906" y="4296487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или фрагмент текста с словами «по-моему», «наверное», «кстати», «конечно» наглядно показывает, как вводные конструкции меняют интонацию и смысл без добавления нового факта.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707906" y="3989461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пример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07906" y="3410672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научных и учебных текстах особенно часто встречаются «во-первых», «итак», «следовательно», «таким образом». Эти слова помогают строить объяснение по шагам и делать выводы понятными.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707906" y="3103645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707906" y="2524856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такие слова помогают передавать отношение к сказанному, смягчать высказывание или подчеркивать важную мысль. Поэтому они часто встречаются в живом общении.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707906" y="2217830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4707906" y="1639040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речи вводные конструкции помогают выделить авторскую позицию, объяснить ход мысли и сделать текст более точным. Особенно полезны они в рассуждении и личном письме.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4707906" y="1332014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Сочинения и письма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7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по которым вводные слова легко узнать
</a:t>
            </a:r>
            <a:endParaRPr lang="en-US" sz="2579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не бывают подлежащим, сказуемым, дополнением или обстоятельством. Они не входят в грамматическую основу и не связаны с главным сообщением как его часть.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является членом предложения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«Вероятно, поезд опоздает» и «Поезд опоздает». Во втором случае остаётся та же основная информация, значит первое слово лишь показывает степень уверенности.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примере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вводным словам нельзя поставить вопрос от других слов в предложении. Они не называют предмет, действие или признак, а лишь выражают отношение говорящего.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задаётся вопрос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вводные конструкции часто выделяются паузой и особой интонацией. Это помогает слушателю сразу понять, что слово добавляет оттенок смысла, а не сообщает новый факт.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Произносятся с паузой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524800" y="2334176"/>
            <a:ext cx="2772409" cy="16310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Вводную конструкцию можно удалить, и основная мысль останется понятной. Именно поэтому предложение не ломается, если убрать слово «вероятно» или «конечно».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524999" y="1767700"/>
            <a:ext cx="2772409" cy="6799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убрать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вводных конструкций встречаются чаще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смысловые группы чаще всего помогают строить школьные ответы и письменные рассуждения.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вводные слова для организации мысли и оценки события; эмоциональные оценки встречаются реже.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по школьному курсу русского языка
</a:t>
            </a:r>
            <a:endParaRPr lang="en-US" sz="11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запятых при вводных словах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вводное слово стоит в начале предложения, после него ставится запятая. Так отделяется короткая оценка или ввод в основное сообщение: «Конечно, я помогу».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предложения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вводная конструкция находится внутри предложения, она выделяется с двух сторон запятыми. Это показывает, что слово не входит в состав главной мысли: «Я, вероятно, не успею».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предложения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37593" y="3780319"/>
            <a:ext cx="5081492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вводное слово стоит в конце, запятая ставится перед ним. В этом случае оно добавляет оттенок смысла уже после основного сообщения: «Мы победили, к счастью».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37600" y="3391426"/>
            <a:ext cx="5081492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предложения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19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вводное слово от члена предложения
</a:t>
            </a:r>
            <a:endParaRPr lang="en-US" sz="2319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 значению и роли слова в предложении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Слова-омонимы: одинаковая форма, разная роль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«Наконец» в двух ролях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предложении слово «наконец» помогает показать порядок мыслей: «Наконец, мы решили задачу». Здесь оно вводное и выделяется запятой. Но в другом случае оно обозначает время: «Наконец поезд прибыл». Тогда запятая не нужна.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«Однако» и «значит» в контексте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«однако» и «значит» тоже меняют роль в зависимости от смысла. Если они выражают связь мыслей или отношение говорящего, они становятся вводными. Если же связаны с грамматической основой, то входят в предложение как обычные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словосочетания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Вводными бывают и устойчивые сочетания: по-моему, по словам учителя, с одной стороны, по всей вероятности. Они так же показывают отношение говорящего к сообщению и помогают точнее оформить мысль.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слова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устных ответах и письменных работах особенно часто встречаются формы по-моему, таким образом, в общем, по всей вероятности. Они делают высказывание более связным, точным и понятным для слушателя.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словосочетания обычно выделяются запятыми, потому что не входят в грамматическую основу предложения. Это правило помогает быстро отличать их от обычных сочетаний слов в тексте.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могут указывать на источник информации, степень уверенности, порядок рассуждения или эмоциональную оценку. По смыслу они работают так же, как отдельные вводные слова, хотя состоят из нескольких слов.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187844"/>
            <a:ext cx="4417500" cy="21892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вводное или не вводное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одной и той же формы могут быть вводными или обычными членами предложения. Решает не форма, а значение в конкретном контексте.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показывает роль слова: если оно выражает отношение говорящего, это вводная конструкция; если называет признак, действие или часть сказуемого, оно не вводное.
</a:t>
            </a:r>
            <a:endParaRPr lang="en-US" sz="1349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девятиклассников
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344100" y="753225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не поставить запятую при вводном слове. Из-за этого предложение читается без нужной паузы, а отношение говорящего к сообщению становится менее заметным.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344100" y="446199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запятых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344100" y="4296488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ошибок — попытка определить вводность по внешнему виду слова. Надёжнее сначала выяснить его значение, а затем проверить, можно ли убрать его без потери смысла.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344100" y="3989462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только на форму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344100" y="3410673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 часто ошибочно выделяют как вводное слово, хотя оно может входить в состав сказуемого или выражать следствие. Здесь важно понять, какую роль оно выполняет в предложении.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3344100" y="3103646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значит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344100" y="2524857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однако может быть вводным, а может соединять части предложения как союз. Если оно стоит в начале и заменяет смысл «тем не менее», нужно смотреть на контекст внимательнее.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3344100" y="2217831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однако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3344100" y="1639041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запятыми выделяют слово, которое не является вводным. Это происходит, когда ученик ориентируется только на знакомую форму, не проверяя значение и связь со смыслом предложения.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3344100" y="1332015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выделение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ошибки в пунктуации при вводных конструкциях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ошибки встречаются при письме чаще всего. Примеры к столбцам помогают быстро запомнить, где нужна проверка контекста.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пропускают запятую после вводного слова. Реже ошибки связаны с лишним выделением и неверным разбором омонимичных слов.
</a:t>
            </a:r>
            <a:endParaRPr lang="en-US" sz="1479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материалам школьного курса русского языка
</a:t>
            </a:r>
            <a:endParaRPr lang="en-US" sz="111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9850" y="3337555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375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в разных стилях речи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речь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художественных текстах вводные слова помогают передать настроение героя, его сомнение, удивление или уверенность. Благодаря им реплика звучит живо и правдоподобно, а авторская интонация становится яснее.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обычном разговоре часто употребляются наверное, кстати, честно говоря, конечно. Эти слова помогают смягчить высказывание, подчеркнуть отношение к сообщению и сделать речь естественнее.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и учебный стиль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научной и учебной речи вводные конструкции помогают строить рассуждение по шагам: во-первых, следовательно, итак, таким образом. Они делают объяснение последовательным и удобным для восприятия.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любом стиле вводные конструкции не просто украшают текст, а уточняют смысл. Они помогают читателю или слушателю понять, как именно говорящий относится к сообщаемому.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вводные конструкции нужны в тексте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конструкции помогают соединять части текста и показывают переход от одной мысли к другой. Благодаря им текст звучит не набором предложений, а цельным рассуждением.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мыслей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к счастью, к сожалению, к удивлению автор выражает оценку события. Такие слова не добавляют новый факт, но передают отношение к нему и делают текст выразительнее.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автора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по словам очевидцев, по мнению учёных, как известно указывают, откуда взята информация. Это делает сообщение точнее и помогает отличать факт от предположения.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информации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во-первых, во-вторых, наконец, таким образом помогают выстроить последовательность доказательств. Читателю легче следить за ходом мысли и понимать, какой вывод делает автор.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аргументов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7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является ли конструкция вводной
</a:t>
            </a:r>
            <a:endParaRPr lang="en-US" sz="2397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школьном правиле: сначала значение, затем проверка связи со смыслом предложения и возможностью убрать слово.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вводные конструкции влияют на интонацию и смысл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факты остаются теми же, но интонация меняет оттенок высказывания. Поэтому одна и та же мысль может звучать спокойнее, увереннее или эмоциональнее.
</a:t>
            </a:r>
            <a:endParaRPr lang="en-US" sz="1431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показывает: вводные конструкции усиливают выразительность речи и помогают перейти от сообщения к выводу, не добавляя нового факта.
</a:t>
            </a:r>
            <a:endParaRPr lang="en-US" sz="1484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условная схема выразительности речи
</a:t>
            </a:r>
            <a:endParaRPr lang="en-US" sz="9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закрепления темы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«Конечно, мы справимся» — здесь слово конечно показывает уверенность говорящего. Оно не называет действие, а выражает отношение к сообщению.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оценка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«По-моему, задача несложная» — вводное слово передаёт мнение автора высказывания. Его можно убрать, и основная мысль останется понятной.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мыслей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«Во-первых, нужно прочитать условие» — вводная конструкция помогает начать рассуждение и сразу показывает, с какого шага следует действовать.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 счастью, дождь закончился» — здесь вводное слово выражает радость. Оно не сообщает новый факт, а показывает отношение к нему.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6795375" y="500233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6795425" y="115119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«Следовательно, ответ найден верно» — вводное слово указывает на итог рассуждения. Оно помогает связать вывод с предыдущими действиями и доказательствами.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вводных словах и словосочетаниях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конструкции показывают отношение говорящего, помогают строить текст и требуют внимательной проверки по смыслу. Если научиться узнавать их в контексте, пунктуация станет намного увереннее.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2026-05-29T07:17:56Z</dcterms:created>
  <dcterms:modified xsi:type="dcterms:W3CDTF">2026-05-29T07:17:56Z</dcterms:modified>
</cp:coreProperties>
</file>