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Гаврила Романович Державин: поэт, государственный деятель, новатор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служивший государству и обновивший русское слово.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в эпоху Просвещения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жил во времена Екатерины II, когда русская поэзия еще следовала строгим правилам классицизма, но уже искала новые интонации. Его стихи помогли сделать литературу более живой, личной и выразительной.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7225" y="252125"/>
            <a:ext cx="65265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юность поэта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982825" y="992850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родился в 1743 году в дворянской семье в Казанской губернии. После смерти отца семья жила скромно, и будущий поэт рано узнал цену труду и ответственности.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82825" y="2688599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учился в Казанской гимназии, а в 1762 году начал службу в Преображенском полку. Именно тогда сформировались его представления о долге, дисциплине и государственной службе.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540179"/>
            <a:ext cx="3887700" cy="18580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Г. Р. Державина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даты, связанные с жизнью и службой поэта.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Державина постоянно соединяла службу, управление и литературу.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Г. Р. Державине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служба и служебная репутация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участвовал в событиях, связанных с подавлением пугачёвского восстания, а затем работал в Сенате. Он получил опыт, который помог ему лучше понимать устройство государства и его слабые места.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он занимал ответственные административные должности и требовал точности в делах. Его ценили за честность и прямоту, хотя именно эти качества нередко осложняли отношения с начальством.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не мирился с несправедливостью и злоупотреблениями. Поэтому его служебная биография нередко была связана с конфликтами, но именно она укрепила его гражданскую позицию.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развивалась литературная известность Державина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служба и поэзия развивались одновременно.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1782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ода принесла Державину широкую известность.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дата обозначает момент, когда поэт резко выделился среди авторов своей эпохи.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и публикации оды «Фелица»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в творчестве Державина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самых известных од, у Державина есть тексты о судьбе, власти и человеческом характере.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творчество не сводится к одному жанру: в нем заметны и торжественность, и размышление, и личный голос.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жанровая характеристика творчества Г. Р. Державина (условное распределение для учебной визуализации)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«Бог»: разговор о величии мироздания
</a:t>
            </a:r>
            <a:pPr algn="ctr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стихотворении поэт размышляет о Боге, человеке и границах человеческих сил. Текст звучит торжественно, но при этом остается личным и искренним. Он помогает увидеть, как Державин соединял высокие мысли с ясным и образным словом.
</a:t>
            </a:r>
            <a:endParaRPr lang="en-US" sz="118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«Властителям и судиям»: требование справедливости
</a:t>
            </a:r>
            <a:pPr algn="ctr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поэт обращается к тем, кто управляет людьми, и напоминает им об ответственности. В стихотворении слышится строгий, почти пророческий тон. Оно показывает, что для Державина поэзия была не только красотой, но и нравственным призывом.
</a:t>
            </a:r>
            <a:endParaRPr lang="en-US" sz="118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«Памятник» и «Водопад»: время, слава, жизнь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произведениях Державин говорит о быстротечности жизни и о том, что остается после человека. Образы воды, движения и памяти помогают почувствовать, как он размышлял о бессмертии поэта и о силе слова.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стихотворения Державина и их образы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66417"/>
            <a:ext cx="309900" cy="275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004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5369" y="1155650"/>
            <a:ext cx="22275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94169" y="1155650"/>
            <a:ext cx="297000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поэтического новаторства Державина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высокого и простого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соединял торжественные слова с обычной речью, поэтому его стихи звучали естественнее и ближе к живому разговору.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от строгих правил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смело отходил от жестких норм классицизма. Он расширил возможности русской поэзии и подготовил изменения, которые продолжили поэты XIX века.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общих фраз поэт часто вводил заметные бытовые подробности. Они делали образ ярче и помогали читателю лучше представить картину.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чувство в стихах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скрывал собственные переживания. Благодаря этому поэзия становилась не отвлеченной, а по-настоящему человеческой и убедительной.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500" y="1267928"/>
            <a:ext cx="6778200" cy="2163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 и поэзия Державина: основные отличия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Державин отступал от строгих норм классицизма и делал поэзию более свободной, личной и выразительной.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сохранил величие высокой поэзии, но сделал её ближе к живой речи и личному переживанию.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поэтики Державина и традиций русского классицизма XVIII века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 гражданин в понимании Державина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считал, что поэт не только пишет красивые стихи, но и несёт ответственность перед обществом. Слово, по его мнению, должно служить правде и добру, а не только славе.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часто звучат требования честности, справедливости и верности долгу. Он напоминал, что власть должна быть ответственной, а человек — поступать по совести.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делает Державина не просто мастером стихов, а гражданским поэтом. Его творчество учит думать о связи между личной честью, службой и пользой для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лирики Державина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в его стихах часто переплетаются: размышления о Боге переходят в разговор о совести, власти и месте человека в мире.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Державина соединяет философские и гражданские темы, поэтому остаётся близкой и понятной разным поколениям.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лирики Г. Р. Державина по школьному литературному курсу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и Пушкин: литературная эстафета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1815 году на экзамене в Царскосельском лицее Державин услышал юного Пушкина и сразу заметил его талант. Этот момент стал знаком уважения между двумя эпохами русской поэзии.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продолжил то, что Державин уже начал менять: живой язык, личную интонацию и свободу выражения. Поэтому их часто связывают как учителя и наследника в истории литературы.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как человек своей эпохи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был прямым и требовательным человеком, привыкшим к порядку, точности и ответственности. Такие качества особенно ценились в государевой службе и помогали ему в административной работе.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Державин легко раздражался, если видел несправедливость или небрежность. Его вспыльчивость была связана не с тщеславием, а с острым чувством долга и личной честности.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он, наоборот, искал свободу, яркость и выразительность. Поэтому в его стихах рядом могут стоять торжественные слова, бытовые детали и искренние чувства.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личности соединились военный, чиновник, мыслитель и писатель. Именно это сочетание сделало Державина одной из самых заметных фигур русской культуры XVIII 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государственной службы к литературному наследию
</a:t>
            </a:r>
            <a:pPr algn="l" indent="0" marL="0">
              <a:lnSpc>
                <a:spcPct val="100000"/>
              </a:lnSpc>
              <a:buNone/>
            </a:pPr>
            <a:r>
              <a:rPr lang="en-US" sz="74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жизненный опыт Державина постепенно превращался в темы его поэзии и в литературное влияние.
</a:t>
            </a:r>
            <a:endParaRPr lang="en-US" sz="2319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жизни Державина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из этих мест связано с важным этапом его биографии: от детства и службы до литературной славы и последних лет.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жизни Державина показывает, что его опыт формировался в разных частях страны и в разных сферах общественной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Г. Р. Державине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и память о поэте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живёт в имении Званка, занимается хозяйством и продолжает писать. В этот период он уже воспринимается как признанный мастер русской поэзии.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Державина носят улицы, школы и музеи, а его произведения изучают в школе как важную часть классического наследия.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1816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умирает в Званке. Его жизнь завершается, но литературная репутация сохраняется и укрепляется в последующие десятилетия.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471573"/>
            <a:ext cx="3887700" cy="19953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Державин изменил в русской литературе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особенности его поэзии сделали её важным шагом к новой русской литературе XIX века.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расширил выразительные возможности стихов и подготовил переход к поэзии Пушкина и его времени.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поэтики Державина с традициями XVIII века и литературой начала XIX века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Державин: поэт, который сделал слово сильнее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показал, что поэзия может говорить и о высоком, и о близком человеку: о совести, власти, вере, времени и судьбе. Поэтому его имя осталось в истории русской литературы.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2026-05-23T04:45:39Z</dcterms:created>
  <dcterms:modified xsi:type="dcterms:W3CDTF">2026-05-23T04:45:39Z</dcterms:modified>
</cp:coreProperties>
</file>