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НЕ с деепричастиями: главное правило и исключения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когда НЕ пишется слитно, а когда — раздельно.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Деепричастие: как не запутаться в написании НЕ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обозначает добавочное действие и часто похоже на глагол, наречие или причастие. Поэтому в нём легко ошибиться с НЕ: важно смотреть не только на форму, но и на смысл предложения.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перед вами обычное деепричастие, частица НЕ отделяется от него: не зная, не подумав, не увидев. Это самый частый и самый надёжный вариант написания.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возможно только в исключениях. Поэтому сначала проверяют, есть ли особая причина для слитного варианта, а уже потом выбирают написание по правилу.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сохраняется и тогда, когда НЕ просто отрицает действие. Частица не входит в состав слова и не превращает его в новое словарное значение.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32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правило: НЕ с деепричастиями пишется раздельно
</a:t>
            </a:r>
            <a:endParaRPr lang="en-US" sz="2322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226752"/>
            <a:ext cx="4775700" cy="295539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схема помогает быстро выбрать правильный вариант.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случаев выбирается раздельное написание; слитное возможно только у словарных исключений.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случаи слитного и раздельного написания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правила орфографии русского языка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4687" y="2621013"/>
            <a:ext cx="315225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5318" y="2621013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1537" y="3748388"/>
            <a:ext cx="435600" cy="38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369" y="200465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452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87060"/>
            <a:ext cx="218400" cy="194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6506" y="4148197"/>
            <a:ext cx="169650" cy="2262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написание: слова, которые без НЕ не существуют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Запоминаются как словарные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не нужно подбирать по обычной схеме с отрицанием. Лучше сразу запомнить, что раздельный вариант здесь не используется.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из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формы, которые исторически закрепились только с НЕ: негодуя, недоумевая, невзлюбив, ненавидя. В таких словах частица уже стала частью самого слова.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словарю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форма вызывает сомнение, полезно свериться со словарём. Это помогает не спутать исключение с обычным деепричастием.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удобно учить группами. Когда исключения известны, выбрать правильное написание становится намного проще.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6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с союзом А
</a:t>
            </a:r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выбор между действиями
</a:t>
            </a:r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предложении одно действие противопоставлено другому, НЕ с деепричастием пишется раздельно: не читая, а слушая; не торопясь, а спокойно. Союз а подчёркивает различие.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помогает в правописании
</a:t>
            </a:r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случае отрицание относится не к форме слова, а к смыслу всего высказывания. Противопоставление показывает, что автор сравнивает два способа действия и выбирает один из них.
</a:t>
            </a:r>
            <a:endParaRPr lang="en-US" sz="2466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быстро выбрать слитное или раздельное написание.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написания НЕ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 и уточняющие обороты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 деепричастии есть зависимое слово, НЕ обычно пишется раздельно: не заметив ошибки, не услышав ответа, не решив задачу. Отрицание охватывает всё действие целиком.
</a:t>
            </a:r>
            <a:endParaRPr lang="en-US" sz="1466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 уточняют, что именно было сделано или не сделано. Благодаря им действие становится точнее, а правило — понятнее: перед нами обычное отрицание, а не новое слово.
</a:t>
            </a:r>
            <a:endParaRPr lang="en-US" sz="1466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упражнениях 6 класса такие примеры встречаются очень часто. Поэтому после определения части речи полезно сразу искать слова, которые зависят от деепричастия и расширяют его смысл.
</a:t>
            </a:r>
            <a:endParaRPr lang="en-US" sz="1466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трудности возникают там, где форма похожа на исключение, а смысл зависит от всего предложения.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 неверным выбором между обычным отрицанием и словарным исключением.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написании НЕ с деепричастиями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1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для учебной визуализации на основе типичных ошибок учащихся 6 класса
</a:t>
            </a:r>
            <a:endParaRPr lang="en-US" sz="81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и исключения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несмотря на и невзирая на закрепились в языке как устойчивые формы. Их пишут слитно, и они не рассматриваются как обычные деепричастия.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смыслу несмотря на близко к слову вопреки. Это помогает понять, что здесь выражается уступка, а не добавочное действие, как у деепричастия.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не смотря, наоборот, отвечает на вопрос что делая? и пишется раздельно: не смотря по сторонам, он пропустил знак. Здесь есть именно действие.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важно сначала определить значение: если перед нами устойчивое сочетание, действует словарный вариант; если это деепричастие, работает общее правило.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78" y="808856"/>
            <a:ext cx="8580300" cy="19188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1750" y="3899600"/>
            <a:ext cx="3857100" cy="9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не смотря обозначает дополнительное действие и отвечает на вопрос что делая? Его пишут раздельно: не смотря по сторонам, ученик пропустил знак.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71750" y="3055700"/>
            <a:ext cx="3857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действие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815150" y="3899625"/>
            <a:ext cx="3857100" cy="9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передаёт значение уступки и входит в устойчивое сочетание. В примере несмотря на дождь игра продолжилась частица не уже не отделяется от слова.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50500" y="235275"/>
            <a:ext cx="8643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различать не смотря и несмотря на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4815150" y="3055700"/>
            <a:ext cx="3857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уступка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934023"/>
            <a:ext cx="5226300" cy="166780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похожих форм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форму, вопрос и способ написания, чтобы не спутать деепричастие с устойчивым сочетанием или обычным отрицанием.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форма отвечает на вопрос что делая?, обычно пишется раздельно. Слитно пишутся только устойчивые сочетания и слова без формы без НЕ.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7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правописания НЕ с деепричастиями и устойчивыми сочетаниями
</a:t>
            </a:r>
            <a:endParaRPr lang="en-US" sz="875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644" y="1422075"/>
            <a:ext cx="161625" cy="25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6401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22750"/>
            <a:ext cx="218400" cy="249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форма деепричастия помогает в выборе написания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Задайте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легко узнать по вопросам что делая? и что сделав?. Это помогает быстро отличить его от других частей речи и не перепутать правило.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Свяжите с глаголом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всегда связано с действием и добавляет к нему ещё один признак. Поэтому проверка начинается не с НЕ, а с определения самой формы слова.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перед вами не деепричастие, а устойчивое сочетание или предлог, правило меняется. Сначала нужно понять роль слова в предложении, а уже потом выбирать написание.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выбрать написание без случайных ошибок.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примере предложения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трудность — не заметить зависимые слова или противопоставление с союзом а. Из-за этого ученик выбирает неверный вариант, хотя по смыслу правило уже подсказывает раздельное написание.
</a:t>
            </a:r>
            <a:endParaRPr lang="en-US" sz="1119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6 класса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связана с путаницей между деепричастием и устойчивым сочетанием. Например, не смотря и несмотря на выглядят похоже, но выполняют в предложении разные роли.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дети пишут НЕ слитно по привычке, хотя перед ними обычное отрицание. Особенно это случается в коротких предложениях, где слово кажется цельным и проверка пропускается.
</a:t>
            </a:r>
            <a:endParaRPr lang="en-US" sz="118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 статистику, а логику правила: сначала ищем исключение, затем признаки раздельного написания.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выбирается по двум основным признакам, а слитное — только в узком круге словарных случаев.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написания НЕ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школьного правила по русскому языку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выучив правило заранее, ученик растерялся у доски и не сразу ответил на вопрос учителя. Здесь деепричастие показывает дополнительное действие перед основным. Такое предложение легко встретить на уроке, когда нужно быстро объяснить выбор написания.
</a:t>
            </a:r>
            <a:endParaRPr lang="en-US" sz="845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 доски без лишней паузы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торопясь, школьник перепроверил вычисления и аккуратно записал ответ в тетрадь. Смысл слова не торопясь понятен сразу: оно называет способ действия и пишется раздельно. Пример помогает запомнить, что НЕ не всегда сливается со словом.
</a:t>
            </a:r>
            <a:endParaRPr lang="en-US" sz="871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решение задачи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усталость, класс всё же закончил групповой проект к концу урока. Это устойчивое сочетание выражает уступку, а не дополнительное действие. Поэтому его пишут слитно и не ставят перед ним вопрос деепричастия.
</a:t>
            </a:r>
            <a:endParaRPr lang="en-US" sz="89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Проект, который удалось закончить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жизни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часть речи, затем проверьте зависимые слова и противопоставление. Этот простой порядок закрывает большинство случаев в заданиях по теме.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шага помогают выбрать написание без ошибки.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проверки правописания НЕ с деепричастиями
</a:t>
            </a:r>
            <a:endParaRPr lang="en-US" sz="4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942445"/>
            <a:ext cx="4775700" cy="152401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форму и объяснение, чтобы быстро проверить себя перед ответом.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заданиях нужно смотреть не только на НЕ, но и на роль слова в предложении. Так легче отличить обычное отрицание от исключения.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Мини-тренировка: правильное написание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по теме «НЕ с деепричастиями»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 уверенно писать НЕ с деепричастиями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главное: с деепричастиями НЕ обычно пишется раздельно. Слитный вариант встречается только в словах-исключениях и устойчивых сочетаниях, которые нужно узнавать отдельно.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2026-05-23T08:38:23Z</dcterms:created>
  <dcterms:modified xsi:type="dcterms:W3CDTF">2026-05-23T08:38:23Z</dcterms:modified>
</cp:coreProperties>
</file>