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слабость Франции: общий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Франция: достижения, влияние и скрытые уязвимости.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страны: как её понять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сильна не одной стороной, а сочетанием экономики, культуры, науки и государства. Но у любой силы есть пределы: со временем появляются новые риски, которые нужно учитывать вместе.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как основа силы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расположена в Западной Европе и имеет удобный доступ к Атлантическому океану и Средиземному морю. Это помогает торговле, перевозкам, туризму и контактам с соседями.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страны около 551 тысячи квадратных километров делает её крупнейшей в Европейском союзе. Большая территория даёт разные ресурсы, климатические зоны и возможности для хозяйства.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миром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морям и соседство с важными европейскими рынками делают Францию важным транспортным и экономическим узлом. Это усиливает её связь с Европой и миром.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силы Франции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Экономика, наука, культура, образование и безопасность работают вместе. Если одна сфера ослабевает, другие частично поддерживают страну и помогают ей сохранять устойчивость.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умеет превращать знания и технологии в реальные результаты: новые поезда, самолёты, лекарства и цифровые решения становятся частью повседневной жизни и экономики.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язык делают страну узнаваемой во всём мире. Это помогает туристам, бизнесу и дипломатии, а также укрепляет доверие к Франции.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кризисом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новые кризисы быстро показывают уязвимые места: расходы растут, общества спорят, а внешние события влияют на страну сильнее, чем кажется.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крупные компании и разные отрасли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67100" y="76697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входит в число крупнейших экономик мира и состоит в G7. Это означает высокий уровень производства, услуг и участия в глобальной экономике.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267100" y="150227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самолёты, энергия и лекарства — важные отрасли французской экономики. Они дают рабочие места, экспорт и устойчивость в разных сферах.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67100" y="2227137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и стиль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известна и благодаря моде, парфюмерии, еде и туризму. Эти направления создают прибыль и помогают стране выделяться среди других государств.
</a:t>
            </a:r>
            <a:endParaRPr lang="en-US" sz="1096" dirty="0"/>
          </a:p>
        </p:txBody>
      </p:sp>
      <p:sp>
        <p:nvSpPr>
          <p:cNvPr id="14" name="Text 5"/>
          <p:cNvSpPr txBox="1"/>
          <p:nvPr/>
        </p:nvSpPr>
        <p:spPr>
          <a:xfrm>
            <a:off x="4267100" y="2956499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бренды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компании, такие как Airbus, L’Oréal и TotalEnergies, показывают, что французский бизнес конкурирует на мировом уровне и укрепляет экономический авторитет страны.
</a:t>
            </a:r>
            <a:endParaRPr lang="en-US" sz="1065" dirty="0"/>
          </a:p>
        </p:txBody>
      </p:sp>
      <p:sp>
        <p:nvSpPr>
          <p:cNvPr id="15" name="Text 6"/>
          <p:cNvSpPr txBox="1"/>
          <p:nvPr/>
        </p:nvSpPr>
        <p:spPr>
          <a:xfrm>
            <a:off x="4267100" y="368586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биржа Euronext связывает Францию с международными рынками капитала. Это важно для инвестиций, развития компаний и доверия к финансовой системе.
</a:t>
            </a:r>
            <a:endParaRPr lang="en-US" sz="10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инженерные успехи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известна высокоскоростными поездами TGV, которые стали символом современного транспорта. Они показывают, как инженерные решения улучшают жизнь миллионов людей.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сохраняет сильные позиции в ядерной энергетике, которая важна для электроэнергии и уменьшения зависимости от других источников топлива.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 авиация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Аэрокосмическая отрасль и спутниковые системы помогают Франции участвовать в крупных международных проектах и развивать технологии будущего.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науки и бизнеса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Университеты, исследовательские центры и бизнес часто работают вместе. Это ускоряет появление новых идей и помогает превращать открытия в полезные технологии.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подготовка специалистов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36875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наука сильна в математике, физике, медицине и химии. Эти области дают стране хорошую репутацию и влияют на развитие современных технологий.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27060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традиции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37100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центры, такие как CNRS, поддерживают длительные исследования. Это особенно важно там, где нужны терпение, точность и серьёзная проверка результатов.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27285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проекты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36875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Grandes Écoles готовит инженеров и управленцев высокого уровня. Учёба там сложная, но она помогает формировать профессионалов для важных отраслей.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1027060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Отборные школы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637100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подготовка специалистов помогает Франции сохранять качество управления, науки и промышленности. Поэтому образование напрямую связано с будущей силой страны.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27285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для будущего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мягкая сила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стиль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язык, кино, литература и мода делают страну известной далеко за её пределами. Это создаёт уважение к Франции и интерес к её образу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Лувр, Эйфелева башня и Каннский фестиваль стали символами, которые узнают во многих странах. Они формируют образ Франции как культурной столицы.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Привлекательность для мира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кухня и музеи тоже работают как «мягкая сила». Люди приезжают за впечатлениями, а потом лучше запоминают страну и её традиции.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через культуру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авторитет помогает не только туризму, но и международному влиянию. Когда страну уважают за культуру, к её мнению чаще прислушиваются.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подготовка кадров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школьное обучение обязательно, поэтому почти все дети получают базовые знания. Это помогает стране сохранять общий высокий уровень грамотности и подготовки.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лицеи и доступ к высшему образованию дают талантливым ученикам шанс продолжить учёбу. Так образование становится социальным лифтом для многих семей.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специалисты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готовит много специалистов для науки, инженерии и государственной службы. Это особенно важно, потому что именно такие кадры поддерживают развитие государства.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регионами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образования по регионам различается, поэтому не все школьники имеют одинаковые возможности. Этот разрыв остаётся одной из важных задач для 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влияние Франции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мире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постоянный член Совета Безопасности ООН Франция участвует в решении самых важных международных вопросов и сохраняет высокий статус в мировой политике.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играет заметную роль в Европейском союзе и НАТО, поэтому её решения влияют на безопасность, экономику и переговоры в Европе.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дипломатия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важен не только во Франции, но и во многих странах Африки и в дипломатии, что усиливает культурное и политическое присутствие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 безопасность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36884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располагает ядерным сдерживанием, современной авиацией и флотом. Это даёт ей возможность защищать интересы страны и участвовать в операциях далеко за пределами Европы.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918763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и военный щит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2505478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вооружённые силы регулярно участвуют в международных миссиях и получают практический опыт. Такой опыт повышает их готовность, но требует постоянной подготовки и обновления техники.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2987357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операций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4574072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безопасность опирается на полицию, спецслужбы и меры против терроризма. После крупных угроз государство усилило контроль, координацию и защиту общественных мест.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5055952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внутри страны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42667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Киберугрозы становятся не менее опасными, чем традиционные риски. Франция развивает цифровую оборону, потому что атаки на сети, базы данных и инфраструктуру могут парализовать работу целых отраслей.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7124546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угрозы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между регионами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сосредоточивает рабочие места, университеты, культурные учреждения и крупные компании. Поэтому столица притягивает людей, но одновременно усиливает разрыв с менее развитыми территориями.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преимущества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легче получить образование, медицинскую помощь и современный транспорт. Это повышает качество жизни, но создаёт заметный контраст с небольшими городами и сельской местностью.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периферии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периферии чаще не хватает удобных дорог, рабочих мест и регулярных услуг. Из-за этого жители чувствуют себя отдалёнными от решений, принимаемых в столице.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разрыва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различия становятся слишком большими, люди меньше доверяют власти и чаще требуют перемен. Социальное напряжение нередко проявляется в протестах и спорах о справедливости распределения ресурсов.
</a:t>
            </a:r>
            <a:endParaRPr lang="en-US" sz="12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Eurostat, Labour Force Survey; annual averages for France, 2022–2023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и трудности для молодежи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молодых французов особенно важны первый трудовой опыт, стажировки и стабильные контракты. Именно здесь чаще всего возникает трудность при входе на рынок труда.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безработицей затронута заметно сильнее, чем население в целом. Это подтверждает уязвимость первых карьерных шагов и зависимость от экономической конъюнктуры.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расходы и бюджет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социальные обязательства отражаются на бюджете страны и почему Франции сложно сокращать расходы быстро.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расходы помогают поддерживать общественные услуги, но одновременно увеличивают давление на бюджет. Баланс между социальной защитой и финансовой устойчивостью остаётся ключевой задачей.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ОЭСР, Eurostat, общефранцузские бюджетные обзоры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во времени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XXI веке старение стало заметнее, хотя Франция стареет медленнее многих соседей. Всё больше внимания уделяется пенсиям, здравоохранению и занятости пожилых людей.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1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Франция быстро восстанавливала экономику и расширяла социальную защиту. Это помогло укрепить стабильность, но позже увеличило нагрузку на пенсионную и медицинскую системы.
</a:t>
            </a:r>
            <a:endParaRPr lang="en-US" sz="1418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приток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XX века рождаемость оставалась сравнительно высокой, а миграция поддерживала численность населения. Это смягчало последствия старения и помогало рынку труда.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демографический баланс зависит от рождаемости, миграции и качества интеграции. От этих факторов зависит, хватит ли стране работников и как будут распределяться социальные расходы.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внешней конъюнктуры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на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экономика тесно связана с мировыми рынками. Если дорожают энергия и сырьё, растут издержки предприятий, а цены для населения и бизнеса становятся менее предсказуемыми.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туризма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приносит Франции большие доходы, поэтому любые мировые кризисы сразу отражаются на гостиницах, транспорте, музеях и магазинах. Снижение потока гостей бьёт по многим регионам.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внешней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 импорт зависят от состояния европейского рынка. Когда спрос у соседей падает, французским компаниям труднее продавать товары и планировать долгосрочные инвестиции.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кризисов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Нестабильность быстро передаётся через банки, цены и занятость. Поэтому даже сильная экономика Франции должна быть готова к внешним потрясениям и резким изменениям спроса.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климатические риски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засуха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усиливает жаркие периоды и засухи, особенно летом. Это влияет на сельское хозяйство, потребление воды и здоровье людей, а в городах делает лето тяжелее для жителей.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 непогода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дожди и наводнения создают риски для транспорта, жилья и сельских территорий. Такие события требуют быстрой реакции служб и дорогой защиты инфраструктуры.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делает ставку на атомную энергетику и снижение выбросов. Это помогает уменьшать зависимость от угля и газа, но требует обновления станций и постоянного контроля безопасности.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реформы меняют повседневную жизнь: транспорт, отопление, промышленность и привычки потребителей. Успех зависит не только от законов, но и от поддержки общества.
</a:t>
            </a:r>
            <a:endParaRPr lang="en-US" sz="11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решений Франции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государственных мер: от выявления проблем к поддержке роста и снижению рисков
</a:t>
            </a:r>
            <a:endParaRPr lang="en-US" sz="15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782309"/>
            <a:ext cx="4788300" cy="15280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вызовы в одном взгляде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презентации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сильные стороны Франции помогают справляться с частью трудностей, но сами же требуют ресурсов и постоянных реформ.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проблемы во Франции тесно связаны: развитая экономика поддерживает социальные программы, а культурный и научный потенциал помогает искать ответы на новые риски.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страна с важными задачами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остаётся сильной благодаря экономике, науке, культуре и влиянию в мире, но её будущее зависит от того, как она справится с неравенством, безработицей и экологическими вызовами.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2026-07-26T13:47:16Z</dcterms:created>
  <dcterms:modified xsi:type="dcterms:W3CDTF">2026-07-26T13:47:16Z</dcterms:modified>
</cp:coreProperties>
</file>