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география культур Америки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миллиарда жителей и огромные различия расселения, языков и религий.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культурной карты Америки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культурная география Америки сложилась из трёх исторических слоёв: доколумбовых цивилизаций, европейской колонизации XVI–XIX веков и миграций XIX–XXI веков. Они объясняют, почему здесь сосуществуют разные языки, верования и модели расселения.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 частям Америки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проживает около 600 млн человек, если считать США, Канаду и Мексику. Население заметно тяготеет к городам и коридорам с развитой экономикой и транспортом.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насчитывает примерно 440 млн жителей. Здесь крупные агломерации сильнее влияют на региональные языки, рынки труда и культурные практики.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Америке и Карибском бассейне — более 120 млн человек. Значительная часть жителей сосредоточена на побережьях и в местах, связанных с торговлей и морскими связями.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регионах Америки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городского населения усиливает роль мегаполисов как центров образования, медиасреды и миграционных «магнитов».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урбанизация наиболее выражена в Латинской Америке и Северной Америке, а Карибы остаются более «островно-сельскими», чем кажется по географии.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по описанию в исходном материале (без указания конкретной статистической базы).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Андском поясе коренные общины веками развивали высокогорное земледелие и террасирование склонов. Сегодня вместе с языками и ремёслами сохраняются практики, помогающие приспосабливаться к условиям высоты и климата.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Горизонты Анд: как террасы сохраняли урожай
</a:t>
            </a:r>
            <a:endParaRPr lang="en-US" sz="1239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Амазонки природные условия формировали особые способы жизни и знания о лесной среде. Коренные общины поддерживают традиционные ремёсла и земледельческие практики, но сталкиваются с угрозами освоения земель.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 память территории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 в северных районах Канады и США важную роль играют общинные традиции и межпоколенная передача опыта. Для многих народов характерны процессы культурного возрождения и защита земельных прав.
</a:t>
            </a:r>
            <a:endParaRPr lang="en-US" sz="909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культурная устойчивость в условиях холода
</a:t>
            </a:r>
            <a:endParaRPr lang="en-US" sz="102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коренных народов Америки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264" y="1636550"/>
            <a:ext cx="1862896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языки Америки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языки охватывают и государства с колониальным наследием, и устойчивые коренные традиции.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карта показывает две параллельные линии: языки колониального наследия и коренные языки, которые особенно сохраняются в Андах и части Парагвая.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сведения из исходного материала (без конкретных чисел по носителям).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Ибероамерика: испанский и португальский мир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языковое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страны, где исторически преобладают испанский и португальский языки. Общность языка помогает людям узнавать друг друга в культуре, но не отменяет региональные различия.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городская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схожие музыкальные традиции получают местные оттенки. Это видно по уличной культуре, концертной жизни и тому, как смешиваются стили.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маркер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кулинарные корни не делают блюда одинаковыми. Разные климат и история придают местной кухне свои продукты, способы готовки и «фирменные» ритуалы.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культурное поле общее, уровень экономического и социального развития различается. Отсюда — разный ритм городов, архитектура и доступность образования.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культурные регионы Америки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исторических процессов: доколумбовые цивилизации → колонизация → работорговля → миграции XIX–XX веков → современные многоэтничные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наследие в Карибах и Бразилии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диаспора особенно заметна в Бразилии, на Кубе, Гаити, Ямайке, в Доминиканской Республике и в части стран северной Южной Америки. Её след читается в музыке, танцах, религиозных обрядах, кухне и креольских языках.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— массовый вывоз африканцев на плантации сахарного тростника, кофе и хлопка в XVI–XIX веках. Во многих государствах это культурное влияние стало частью национальной идентичности и городской массовой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Америки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заметнее католицизм, а в США и Канаде — больше протестантов и людей без религиозной самоидентификации.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доминирование христианства при одновременном присутствии нерелигиозных позиций и традиционных верований, особенно в отдельных коренных ареалах.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 описанию из исходного материала (без точной статистики по долям).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Канада: англоязычная североамериканская модель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Канада выделяются высокой долей мигрантов и развитой городской сетью. Население тяготеет к приатлантическим и тихоокеанским районам, где проще доступ к работе, сервисам и транспортным узлам.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культурно-экономические зоны формируют устойчивые «коридоры влияния»: Северо-Восток США, район Великих озёр, Калифорния, южная часть Канады, Онтарио и Квебек.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Квебек особенно заметен франкоязычной культурой внутри преимущественно англоязычного пространства. Для обеих стран характерны высокий уровень урбанизации, сильная роль университетов, технологий, финансов и медиасферы.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46" y="1581150"/>
            <a:ext cx="3116434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мегаполисы Америки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шести крупнейших городских агломераций по стране, региону и ведущим функциям — от финансов и транспорта до культуры и управления.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концентрацию населения и влияния в нескольких узлах: именно в мегаполисах сильнее всего связаны капитал, образование, транспорт и культурные инновации.
</a:t>
            </a:r>
            <a:endParaRPr lang="en-US" sz="1167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открытым справочным материалам (энциклопедические данные и тематические подборки городов), актуальность варьируется по источникам.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высотное освоение и устойчивые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характеризуются высокогорным земледелием и террасированием склонов, что поддерживает длительную жизнь сообществ в сложных природных условиях. Историческая основа связана с крупными доколумбовыми государствами и заметным влиянием кечуа- и аймараязычных общин.
</a:t>
            </a:r>
            <a:endParaRPr lang="en-US" sz="113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низкая плотность и уязвимость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Амазония, напротив, отличается низкой плотностью населения и влажным экваториальным климатом, который влияет на расселение и хозяйственные практики. Большую роль играют этническое разнообразие и уязвимость коренных территорий перед вырубкой лесов, добычей полезных ископаемых и дорожным строительством.
</a:t>
            </a:r>
            <a:endParaRPr lang="en-US" sz="1084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 Амазония как культурно-географические контрасты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этническое разнообразие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переселений по дальним маршрутам, важную роль играет «расползание» потоков внутри страны: мигранты часто закрепляются в крупных городах и транспортных коридорах.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 видно, что каждая смена периода усиливала многоязычие и культурную неоднородность городов, создавая новые диаспоры и смешанные семейные практики.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миграций по историческим периодам: обобщение по учебным и справочным обзорам (без единого точного статистического ряда по всем странам).
</a:t>
            </a:r>
            <a:endParaRPr lang="en-US" sz="552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7" y="17310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3363" y="1737634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638" y="1737634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6369" y="17310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5188" y="1737634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Карибы: островная плотность культур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853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«общий язык»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Регги, сальса, меренге, калипсо и другие жанры возникали на пересечении культурных влияний и сегодня узнаваемы далеко за пределами островов. Это укрепляет ощущение общей исторической памяти.
</a:t>
            </a:r>
            <a:endParaRPr lang="en-US" sz="1155" dirty="0"/>
          </a:p>
        </p:txBody>
      </p:sp>
      <p:sp>
        <p:nvSpPr>
          <p:cNvPr id="16" name="Text 3"/>
          <p:cNvSpPr txBox="1"/>
          <p:nvPr/>
        </p:nvSpPr>
        <p:spPr>
          <a:xfrm>
            <a:off x="198265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Карнавальные традиции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и связанные с ним ритуалы развиваются как форма коллективного самовыражения. Островной характер региона поддерживает интенсивность культурных контактов и быстрый обмен практиками между соседями.
</a:t>
            </a:r>
            <a:endParaRPr lang="en-US" sz="1085" dirty="0"/>
          </a:p>
        </p:txBody>
      </p:sp>
      <p:sp>
        <p:nvSpPr>
          <p:cNvPr id="17" name="Text 4"/>
          <p:cNvSpPr txBox="1"/>
          <p:nvPr/>
        </p:nvSpPr>
        <p:spPr>
          <a:xfrm>
            <a:off x="377992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Креольские языки и смешение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Креольские языки отражают историческое взаимодействие европейских, африканских, индийских и местных культур. Их распространение показывает, как многоязычие стало повседневной нормой.
</a:t>
            </a:r>
            <a:endParaRPr lang="en-US" sz="1163" dirty="0"/>
          </a:p>
        </p:txBody>
      </p:sp>
      <p:sp>
        <p:nvSpPr>
          <p:cNvPr id="18" name="Text 5"/>
          <p:cNvSpPr txBox="1"/>
          <p:nvPr/>
        </p:nvSpPr>
        <p:spPr>
          <a:xfrm>
            <a:off x="5577200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 и торговля как фактор контактов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география делает коммуникации особенно зависимыми от моря. Портовые маршруты, торговля и туризм ускоряли циркуляцию людей, идей и художественных форм по всему Карибскому бассейну.
</a:t>
            </a:r>
            <a:endParaRPr lang="en-US" sz="1135" dirty="0"/>
          </a:p>
        </p:txBody>
      </p:sp>
      <p:sp>
        <p:nvSpPr>
          <p:cNvPr id="19" name="Text 6"/>
          <p:cNvSpPr txBox="1"/>
          <p:nvPr/>
        </p:nvSpPr>
        <p:spPr>
          <a:xfrm>
            <a:off x="7374475" y="2167750"/>
            <a:ext cx="1559700" cy="18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культурных контактов и колониальная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интенсивность контактов сопровождается сохранением следов колониального прошлого. На уровне семьи и локальных сообществ это выражается в традициях, кухне и религиозных практиках, которые переосмыслялись со временем.
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факторы расселения населения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связи: природные условия → инфраструктура → распределение плотности населения в Америке.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78" y="1636550"/>
            <a:ext cx="2412868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культурные регионы континента
</a:t>
            </a:r>
            <a:endParaRPr lang="en-US" sz="205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регионам показывает доминирующие языки, историческую основу и культурные особенности. Главный вывод: культурные границы не совпадают с государственными.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подтверждает: язык и культура образуют «карты влияния», которые часто пересекают политические границы и повторяют исторические пути миграций и колонизации.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культурно-языковым регионам Америки (обобщение по учебным и энциклопедическим материалам).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неравенство и сохранение идентичности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 Америки характерны заметные различия в доходах, доступности образования, качестве медицины и развитости транспортной инфраструктуры. Эти контрасты особенно хорошо видны в крупных городах и пригородах.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и афродиаспорные сообщества чаще сталкиваются с дискриминацией, сокращением традиционных земель и ограниченным доступом к ресурсам. Это влияет и на качество жизни, и на устойчивость культурных практик.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усиливаются миграционное давление и социальная сегрегация: растут пригороды, а доступ к рабочим местам становится неравномерным. В результате усложняются интеграция и межкультурный диалог.
</a:t>
            </a:r>
            <a:endParaRPr lang="en-US" sz="1107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 многих странах действуют программы по сохранению языков коренных народов, культурного наследия и исторической памяти. Они поддерживают идентичность и помогают устойчиво передавать знания внутри сообществ.
</a:t>
            </a:r>
            <a:endParaRPr lang="en-US" sz="1112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культурных различий внутри Америки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контактов между группами выше там, где сильнее хозяйственное освоение и транспортная связанность, а культурные границы становятся особенно динамичными.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в Америке «привязано» к природным условиям и историческим траекториям: где менялся способ жизни и пересечения потоков, там менялись и идентичности.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Карта/схема на основе учебных географических обобщений о регионах расселения и культурных ареалах; представленное распределение — качественное, без точных статистических чисел.
</a:t>
            </a:r>
            <a:endParaRPr lang="en-US" sz="489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как пространство смешения народов и культур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Америки сформировано миграциями, колонизацией, работорговлей и устойчивостью коренных обществ. Поэтому культурная география — это мозаика регионов: языков, религий, урбанизации и историй неравенства.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2026-05-11T23:34:03Z</dcterms:created>
  <dcterms:modified xsi:type="dcterms:W3CDTF">2026-05-11T23:34:03Z</dcterms:modified>
</cp:coreProperties>
</file>