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романа Гончарова — об одном человеке и эпохе.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Романная трилогия И. А. Гончарова как художественное целое
</a:t>
            </a:r>
            <a:endParaRPr lang="en-US" sz="2348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создавалась в эпоху, когда старый дворянский мир уже трещал, а новые общественные идеалы только формировались. Поэтому в ней так остро звучат вопросы воспитания, труда, ответственности и исторической готовности личности.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Гончарова и время перемен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 трилогии: проверка личности жизнью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Обломов показывает иной предел: не борьбу с жизнью, а медленное угасание в привычке, сомнении и отказе от действия, которое могло бы изменить судьбу.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Райский ищет смысл, спорит с собой и эпохой, но не приходит к цельному решению; так трилогия раскрывает разные формы незавершённой личности.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Адуев проходит путь от романтической мечтательности к болезненному разочарованию: жизнь быстро разрушает его уверенность в исключительности и заставляет столкнуться с реальностью.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Композиционное единство трилогии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иллюзии к испытанию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роман строится на столкновении юношеского идеала с практической жизнью. Герой впервые узнаёт цену словам, чувствам и собственным ожиданиям.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пассивности к поиску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движение усложняется: в центре оказывается уже не наивность, а остановка и сомнение. Финальный роман завершает этот ряд напряжённым, но неразрешённым поиском.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романа Гончарова: годы, герои, конфликты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параметров трилогии.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романах герой проходит проверку жизнью, но отвечает на неё по-разному: от иллюзий — к застою и затем к внутренней неустойчивости.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А. Гончарова: «Обыкновенная история» (1847), «Обломов» (1859), «Обрыв» (1869).
</a:t>
            </a:r>
            <a:endParaRPr lang="en-US" sz="6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«Обыкновенная история» как начало трилогии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Александра и Петра Адуевых задаёт главную оппозицию всей трилогии: мечтательность и практичность, импульс чувства и трезвость действия, иллюзию и проверку.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романе Гончаров показывает, как романтические ожидания Александра Адуева разбиваются о петербургскую деловую среду, где важнее опыт, расчёт и умение приспосабливаться.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связан не просто с разочарованием, а с болезненным взрослением: герой теряет наивную веру в собственную избранность и впервые видит границы своих возможностей.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5211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55188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44121"/>
            <a:ext cx="249000" cy="2213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как центральный смысловой узел трилогии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Обломовщина как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только личная лень, но и особый уклад сознания: страх перемен, зависимость от привычного мира и нежелание принимать ответственность за жизнь.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другими героями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Штольц, Ольга Ильинская и Захар по-разному оттеняют Обломова: через действие, чувство, долг и бытовую верность видны возможные, но не реализованные пути героя.
</a:t>
            </a:r>
            <a:endParaRPr lang="en-US" sz="979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становится общественным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Обломова показывает, что духовная неподвижность вырастает не из одного характера, а из воспитания, среды и образа жизни, закрепляющего отказ от труда.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героя от активности к внутреннему распаду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меняется не только энергия поступка, но и устойчивость жизненной позиции героя.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трилогии ведёт от избытка импульса к пассивности и затем к колебанию, показывая разные формы несостоявшейся зрелости.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моделей героев в трилогии И. А. Гончарова.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как итоговый роман трилогии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конфликт между эстетическим любованием жизнью и необходимостью выбора: созерцание, не переходящее в поступок, оказывается недостаточным.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Райский, Вера, Марк Волохов и Тушин воплощают разные жизненные позиции, поэтому роман превращается в столкновение мировоззрений, а не только характеров.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«Обрыве» личный кризис героя выходит за пределы частной судьбы и связывается с большими спорами эпохи о вере, искусстве, свободе и нравственном основании жизни.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подчёркивает мысль Гончарова: одно восхищение миром не делает человека зрелым, если он не способен принять ответственность за себя и других.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мотивы трилогии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внутреннего движения героя к его жизненному итогу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героев в трилогии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Адуев и Андрей Штольц представляют рациональный и деятельный тип: они умеют работать, трезво оценивать обстоятельства и подчинять чувство долгу.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Адуев воплощает романтическую веру в исключительность, но жизнь быстро проверяет его мечтательность на прочность и заставляет столкнуться с обыденностью.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Обломов и Борис Райский по-разному выражают внутреннюю неустойчивость: один уходит в неподвижность, другой бесконечно ищет смысл без окончательного решения.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Волохов задаёт крайний вариант отрицания норм, но и он не становится положительным идеалом: Гончаров показывает ограниченность любого одностороннего взгляда на жизнь.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Ильинская: требование к душе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входит в мир романа как энергия пробуждения и внутренней требовательности. Она не просто любит, а пытается вывести человека из духовной спячки, поэтому рядом с ней особенно заметна слабость и нерешительность Обломова.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Вера: выбор между чувством и убеждением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Веры важны достоинство, самостоятельность и способность сопротивляться чужому влиянию. Через неё в «Обрыве» раскрывается тема нравственной ответственности, когда личное чувство должно соотноситься с жизненным принципом и верностью себе.
</a:t>
            </a:r>
            <a:endParaRPr lang="en-US" sz="913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Тафаева: тихая проверка человечности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Тафаева кажется менее яркой, чем другие героини, но именно она подчёркивает масштаб душевной бедности героев. Её присутствие показывает, что нравственная сила у Гончарова часто выражается не эффектностью, а спокойной устойчивостью и верностью внутренней правде.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как нравственный ориентир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17" y="950175"/>
            <a:ext cx="768236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романов по основным художественным признакам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три романа раскрывают разные формы кризиса личности и по-разному решают вопрос о выборе жизненного пути.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Гончаров: романы «Обыкновенная история» (1847), «Обломов» (1859), «Обрыв» (1869)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романах человек сталкивается с пределами собственных возможностей. Различаются формы кризиса, но общий вопрос один: способен ли герой превратить замысел в жизнь?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символика дома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«Обрыве» усадьба и волжский пейзаж создают ощущение широты, но не гарантируют духовной свободы: открытое пространство лишь усиливает вопрос о внутренней опоре человека.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Обломова становится символом остановившегося времени: здесь вещи, привычки и быт словно закрепляют отказ героя от перемен, труда и активного выбора.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«Обыкновенной истории» показан как среда деловой холодности, где чувства быстро подчиняются расчёту, а юношеские иллюзии сталкиваются с повседневной практикой.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дом у Гончарова — не фон, а художественный способ показать характер: тесное пространство подчёркивает застой, а простор выявляет зрелость или её отсутствие.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конфликты трилогии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роман по-своему расставляет акценты, но все конфликты связаны с вопросом о внутренней зрелости и способности человека отвечать за собственную жизнь.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 повторяется столкновение идеала с действительностью, а затем — проблема активности личности. Это объединяет трилогию в единое исследование характера.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романов И. А. Гончарова: «Обыкновенная история», «Обломов», «Обрыв»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авторская ирония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отличается неторопливым ритмом и подробностью наблюдения, благодаря чему внутренние изменения персонажей становятся особенно заметными на фоне внешне спокойного рассказа.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 автора редко звучит открыто, но всегда ощущается в сопоставлении слов и поступков. Она делает изображение реалистичным и одновременно подчёркивает скрытую критическую позицию.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строит повествование на точной бытовой детали: предметы, жесты и домашние привычки помогают понять героя лучше прямых авторских оценок и пояснений.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трилогии в развитии русской прозы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усилили интерес русской прозы к теме внутреннего кризиса, среды и нравственного выбора, что особенно важно для литературы второй половины XIX 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закрепил тип романа, где характер рассматривается в связи со временем, а частная жизнь становится способом осмыслить общие исторические перемены.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Гончарова соединила психологический анализ с широким изображением эпохи, показав, что судьба героя определяется не только событием, но и его духовной структурой.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9026" y="3135466"/>
            <a:ext cx="157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смысл трилогии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показывают переход от дворянской замкнутости к более сложной исторической реальности, где старые привычки уже не отвечают требованиям времени.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усадьбы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Усадебная культура представлена как пространство памяти и покоя, но вместе с тем — как среда, в которой легко утратить волю к обновлению.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перед 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судьба героев становится формой разговора о том, готов ли русский человек к самостоятельному действию, труду и ответственности.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Историко-культурная ценность трилогии в том, что она соединяет частную драму с судьбой общества и показывает цену духовной незрелости.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трилогию как единое целое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романов И. А. Гончарова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художественное единство трилогии Гончарова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Гончарова объединяет три разных сюжета в целостное размышление о человеке и времени. Она убеждает, что духовная зрелость проверяется трудом, любовью и ответственным выбором.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2026-05-23T12:46:15Z</dcterms:created>
  <dcterms:modified xsi:type="dcterms:W3CDTF">2026-05-23T12:46:15Z</dcterms:modified>
</cp:coreProperties>
</file>