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Науки, изучающие условия сохранения жизни на Земле: основные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 изучают природу и помогают сохранять жизнь на нашей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жизнь на Земле и как наука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поддерживается сложным балансом природных процессов. Загрязнение, изменение климата и исчезновение видов угрожают этому равновесию. Наука разрабатывает методы защиты природы и помогает нам принимать правильные решения ради будущих поколений.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изучают, как живые существа зависят друг от друга через питание. Например, растения поглощают солнечный свет, животные питаются растениями, а хищники охотятся на животных. Эти связи поддерживают равновесие в природе.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их значение в экологии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объясняет, как вода, углерод и другие вещества постоянно циркулируют между живыми организмами и окружающей средой. Это обеспечивает жизненные условия и поддерживает плодородие почв.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нарушает природные связи: загрязнение и вырубка лесов приводят к утрате мест обитания. Экология изучает эти последствия и помогает разработать меры защиты природы.
</a:t>
            </a:r>
            <a:endParaRPr lang="en-US" sz="92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экосистемы
</a:t>
            </a:r>
            <a:endParaRPr lang="en-US" sz="131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понимание связей между организмами и средой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исследуют строение и поведение редких животных и растений. Они создают программы по их сохранению и восстановлению численности, чтобы сохранить разнообразие жизни на Земле.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охрана редких видов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понять различия внутри видов. Сохранение генетического фонда поддерживает устойчивость к болезням и изменениям среды, что важно для выживания природы.
</a:t>
            </a:r>
            <a:endParaRPr lang="en-US" sz="642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его важность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проекты по разведению и возвращению редких видов в природу. Это помогает сохранить экосистемы и предотвратить исчезновение ценных организмов.
</a:t>
            </a:r>
            <a:endParaRPr lang="en-US" sz="634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через науку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сохранение разнообразия живых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применяют современную технику, чтобы следить за миграциями животных и изменениями климата. Это помогает обнаружить опасные зоны и вовремя предотвратить проблемы.
</a:t>
            </a:r>
            <a:endParaRPr lang="en-US" sz="92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 и спутников для изучения Земли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методы позволяют определить места с богатой или истощённой природой, что важно для рационального использования ресурсов и охраны окружающей среды.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анализ природных ресурсов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климатические изменения, география помогает предсказать, куда могут переместиться животные и растения. Это помогает адаптировать меры охраны природы.
</a:t>
            </a:r>
            <a:endParaRPr lang="en-US" sz="98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смещения ареалов видов
</a:t>
            </a:r>
            <a:endParaRPr lang="en-US" sz="123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прогнозирование природных изменений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Климатология изучает изменения температуры, осадков и ветров, чтобы понять, как они влияют на природу и живые организмы.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парниковых газах помогают климатологам прогнозировать будущие изменения и разрабатывать меры для уменьшения их негативного влияния.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глобального потепления включают повышение уровня моря и повышение числа экстремальных погодных явлений, что наносит ущерб экосистемам.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Климатология: климат как фактор жизни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снижения численности служат разрушение среды обитания и человеческая деятельность, включая браконьерство и загрязнение.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диких животных за последние десятилетия требует срочных мер по охране природных экосистем.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видов: данные за 50 лет
</a:t>
            </a:r>
            <a:endParaRPr lang="en-US" sz="227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Living Planet Report 2020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изучает внутреннее строение Земли и историю её формирования, что помогает понять происхождение полезных ископаемых и их месторождений.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 ресурсы планеты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добычи минералов позволяет оценить её влияние на почву и экосистемы, предупреждая экологические проблемы и способствуя рациональному использованию ресурсов.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91613"/>
            <a:ext cx="4775700" cy="282567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объекты, методы и вклад различных наук о Земле для комплексной защиты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применение методов разных наук повышает эффективность охраны природы.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направления в науках о Земле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Earth Sciences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Вырубка лесов и чрезмерное использование природных ресурсов приводят к исчезновению экосистем и снижению биоразнообразия. Науки объединяются для разработки решений минимизации этих угроз.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Загрязнение воздуха и водных ресурсов ухудшает качество среды обитания для многих видов и людей. Сжигание топлива увеличивает выбросы парниковых газов, усиливая глобальные изменения.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угрозы для жизни на Земле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взаимодействия человека и природы показывают цепочку изменений, ведущих к проблемам в биоразнообразии и здоровье
</a:t>
            </a:r>
            <a:endParaRPr lang="en-US" sz="99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экосистемы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международного сотрудничества в науках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объединяет страны для уменьшения выбросов парниковых газов и сдерживания глобального потепления, что важно для сохранения экосистем и адаптации природы.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фокусируется на охране редких видов и восстановлении утраченных ареалов, обеспечивая правовые и научные инструменты для защиты природы.
</a:t>
            </a:r>
            <a:endParaRPr lang="en-US" sz="1068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научными данными и совместные проекты содействуют согласованной работе учёных из разных стран для более эффективного мониторинга и решения глобальных проблем.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особо охраняемых природных территорий и развитие международных образовательных программ укрепляют глобальное понимание важности природы для всех народов.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современных технологий в сохранение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позволяет своевременно отслеживать изменения лесного покрова и атмосферных условий, обеспечивая оперативные данные для принятия решений.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выявлять популяции редких видов и разрабатывать планы по их восстановлению и сохранению генетического разнообразия.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моделирование прогнозирует развитие природных процессов и последствий человеческой активности, помогая выбирать наиболее эффективные меры охраны.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глобальная температура повысилась на 1,2°C с конца XIX века, что приводит к таянию ледников и смещению ареалов многих растений и животных в более холодные регионы.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влияние на экосистемы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океана угрожает прибрежным территориям, а учащение экстремальных погодных явлений, таких как засухи и пожары, негативно сказывается на устойчивости природных систем.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поддерживают разнообразие морских видов и регулируют океанические процессы. Они служат естественным щитом для побережий, смягчая влияние волн и штормов и обеспечивая жизнь рыбам и другим организмам.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подводные леса моря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лес производит значительную часть мирового кислорода и является домом для миллионов видов. Его сохранение важно для климата и глобальных циклов воды, а также для поддержания сельского хозяйства и лекарственных растений.
</a:t>
            </a:r>
            <a:endParaRPr lang="en-US" sz="600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Амазонки — лёгкие планеты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представляет арктические экосистемы с уникальными животными и растениями. Эта зона критична для хранения углерода и поддержания баланса климата, а также для обитания традиционных народов.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тундра — северный биоразнообразный резервуар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и их 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сохранения жизни на экономику и общество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услуги, такие как опыление и фильтрация воды, напрямую влияют на устойчивость сельского хозяйства и качество жизни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природы ведёт к увеличению затрат на восстановление утраченных ресурсов и снижает доступность продуктов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состояния окружающей среды повышает риски для здоровья населения и увеличивает расходы на медицинскую помощь.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природных систем способствует гармоничному развитию общества и долгосрочной экономической стабильности.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формирует у детей ответственность и желание участвовать в охране природы через проекты и акции, повышая уровень осведомлённости.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образования для сохранения природы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 об устойчивом развитии способствует формированию у общества привычек, необходимых для бережного отношения к окружающей среде.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поддержка государств способствуют быстрому развитию солнечной и ветровой энергетики по всему миру.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возобновляемых источников помогает снизить углеродный след и поддерживать стабильность климатических условий.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возобновляемых источников энергии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Energy Agency, 2023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десятилетия программа привела к удвоению площади лесов благодаря сочетанию государственной поддержки и активного участия общества, что повысило биоразнообразие и качество воздуха.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в Коста-Рике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зон способствовало росту популяций коралловых рыб и улучшению состояния прибрежных экосистем, поддерживая как природу, так и рыболовство.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резервации Австралии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бизонов в степные регионы помогло восстановить природные ландшафты и поддержать биоразнообразие, что положительно сказывается на экосистемных услугах.
</a:t>
            </a:r>
            <a:endParaRPr lang="en-US" sz="102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бизонов в Канаде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эффективной защиты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— фундамент устойчивого будущего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и междисциплинарные исследования открывают пути для сохранения жизни и восстановления природного равновесия на планете.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2026-05-09T05:36:51Z</dcterms:created>
  <dcterms:modified xsi:type="dcterms:W3CDTF">2026-05-09T05:36:51Z</dcterms:modified>
</cp:coreProperties>
</file>