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темы: среда обитания и строение тела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среды жизни, строение и адаптации земноводных — важных обитателей двух миров.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земноводных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370 млн лет назад из лопастепёрых рыб. Первые позвоночные, освоившие сушу, они сохранили связь с водой из-за особенностей дыхания и размножения. Изучать их важно для понимания эволюции и биологии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земноводные? Классификация и характерные представители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бесхвостые: лягушки и жабы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обладают мощными задними ногами для прыжков и разнообразной окраской. Они активны как на суше, так и у воды, например озёрная лягушка и обыкновенная жаба.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Хвостатые: тритоны и саламандры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сохраняют хвост и способны к ползанию и плаванию. Сибирский тритон умеет жить в воде и на суше, а саламандры предпочитают влажные леса.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Безногие: червяги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напоминают змей, имеют удлинённое тело без конечностей и ведут скрытый подземный образ жизни. Американская червяга — типичный представитель этого отряда.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земноводных: влажные зоны, близость к воде
</a:t>
            </a:r>
            <a:endParaRPr lang="en-US" sz="207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и болота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предпочитают влажные леса и заболоченные места, где много укрытий и повышенная влажность, что помогает им сохранять влажность кожи и защищаться.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 и прудов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земноводные выбирают водоёмы с чистой водой, где откладывают икру и развиваются личинки — такую среду обеспечивают берега рек и прудов.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защита от высыхания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дневное время амфибии прячутся под упавшими листьями, камнями или корягами, что позволяет им избегать обезвоживания и хищников, сохраняя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земноводных: основные отделы и покровы
</a:t>
            </a:r>
            <a:endParaRPr lang="en-US" sz="224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органы чувств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включает глаза с векми, рот и органы обоняния. Глаза защищены специальными веками, обеспечивающими увлажнение и защиту от загрязнений.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конечности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короткое и укреплённое, а конечности приспособлены к различным способам передвижения: сильные задние ноги у лягушек и плавательные конечности у тритонов.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уникальный орган покрова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без чешуи тонкая и влажная, покрыта слизью и железами. Она выполняет защитную и дыхательную функции, позволяя животным жить и в воде, и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земноводных: прыжки, плавание, ползание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как основной способ передвижения лягушек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сильные задние ноги лягушек обеспечивают высокие прыжки. Это позволяет быстро уходить от врагов и преодолевать значительные расстояния на суше.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 тритонов и саламандр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хорошо плавают благодаря перепонкам между пальцами и удлинённому телу, что облегчает маневры в воде и способствует добыче пищи.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и лазание как дополнительный способ передвижения
</a:t>
            </a:r>
            <a:endParaRPr lang="en-US" sz="109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амфибии ползают или лазают по растительности, используя гибкие конечности и цепкие пальцы, что обеспечивает им доступ к различным экологическим нишам.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земноводных: от яйца к взрослому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стадий развития с учётом двойной среды обитания (85 млн лет эволюции)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кожи у земноводных: дыхание, защита и выделение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обеспечивает газообмен благодаря влажному и тонкому покрову с капиллярами, поддерживая дыхание вне воды. Этот процесс жизненно важен для снабжения кислородом.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кожи проявляются в слизи и ядовитых железах, предохраняющих от высыхания и хищников. Также кожа участвует в удалении излишков влаги и вредных веществ из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земноводных и их значение для движения
</a:t>
            </a:r>
            <a:endParaRPr lang="en-US" sz="2849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Передние конечности состоят из плеча, предплечья и кисти, обеспечивая устойчивость и хватательные функции, особенно при лазании и ползании по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Задние конечности включают бедро, голень и стопу с перепонками между пальцами, что способствует эффективному прыжковому движению и плаванию в водных средах.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жабрами в личиночной стадии
</a:t>
            </a:r>
            <a:endParaRPr lang="en-US" sz="3344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и кожное дыхание у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земноводных развиваются лёгкие для дыхания атмосферным воздухом, а кожа сохраняет функцию газообмена. Наличие сосудистой кожной поверхности требует постоянного увлажнения.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дыхание жабрами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головастика дыхание происходит с помощью жабр, обеспечивающих кислородом на водных стадиях жизни. Это приспособлено к водной среде и быстрому росту в ранних фазах.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строение и функции у земноводных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есть два круга кровообращения — малый, по которому кровь идет к лёгким и коже для насыщения кислородом, и большой, снабжающий кислородом остальные органы тела.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трёх камер: двух предсердий и одного желудочка, что приводит к некоторому смешению артериальной и венозной крови, но обеспечивает эффективный обмен газов.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особенность кровообращения способствует адаптации амфибий к жизни как в воде, так и на суше, обеспечивая достаточный кислород для тканей при разных условиях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земноводных: зрение, слух и обоняние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земноводных покрыты веками, которые поддерживают увлажнение глазной поверхности. У водных видов, таких как лягушки, есть прозрачные мембраны, защищающие глаза под водой и улучшая зрение.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воспринимает звуковые волны воздуха и вибрации воды. Обонятельные рецепторы позволяют амфибиям ориентироваться в поисках пищи и распознавать химические сигналы окружающей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особенности ловли добычи у земноводных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рацион земноводных включает насекомых, пауков и мелких беспозвоночных. Для ловли добычи они используют липкий, вытягиваемый вперёд язык, который мгновенно захватывает жертву.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поедания — амфибии могут заглатывать пищу целиком, помогая движением глаз, опускаемых внутрь черепа, что проталкивает добычу в ротовую полость без рук.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амфибий по данным школьной биологии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различных земноводных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морфологические отличия трёх отрядов земноводных по форме тела, окраске и длине.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лучше приспособлены к прыжкам, тритоны и саламандры — к плаванию и ползанию.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земноводных к разным условиям среды
</a:t>
            </a:r>
            <a:endParaRPr lang="en-US" sz="227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 помощью ядовитых желез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жаб развиты кожные железы, вырабатывающие ядовитые вещества, отпугивающие хищников и обеспечивающие безопасность животного в естественной среде.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через окраску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тритонов и лягушек часто сливается с окружающей растительностью, что помогает им скрываться от врагов и эффективно охотиться на добычу.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конечности для передвижения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задние ноги лягушек и перепонки между пальцами обеспечивают высокую силу прыжков и отличные возможности для плавания в водной и прибрежной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земноводных и их роль в природе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регулируют численность насекомых и служат важным источником пищи для рыб, птиц и змей, что поддерживает баланс в пищевых цепях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высокая чувствительность к изменению качества воды и среды делает амфибий ценными биоиндикаторами экологического состояния водоёмов и прибрежных территорий.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земноводных сигнализирует о серьёзных экологических проблемах, требующих срочных мер для сохранения экосистем и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обитает около 30 амфибий, что незначительно по сравнению с мировым разнообразием. Южная Америка лидирует по числу видов.
</a:t>
            </a:r>
            <a:endParaRPr lang="en-US" sz="103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география земноводных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амфибий сосредоточена в тропических регионах, минимальна — в холодных и засушливых зонах.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земноводных: охрана и угрозы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охраняются дальневосточная лягушка, обыкновенный тритон и алтайский тритон, которые находятся под угрозой из-за хозяйственной деятельности и загрязнения 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защиты включают создание заповедников, контролируемое использование природных ресурсов и просветительскую работу для предотвращения сбора и торговли редкими видами.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земноводных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занимают важное место в экосистемах, регулируя биологическое равновесие. Их изучение и охрана имеют ключевое значение для сохранения природы и будущих поколений.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2026-05-09T14:42:59Z</dcterms:created>
  <dcterms:modified xsi:type="dcterms:W3CDTF">2026-05-09T14:42:59Z</dcterms:modified>
</cp:coreProperties>
</file>