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неорганической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космическое вещество стало планетой земного типа.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неживая природа создала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Неорганическая эволюция изучает, как из вещества космоса возникли оболочки Земли, минералы, атмосфера и океаны. Это междисциплинарная область, соединяющая космохимию, геохимию, минералогию и планетологию.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Космическое происхождение химических элементов
</a:t>
            </a:r>
            <a:endParaRPr lang="en-US" sz="2529" dirty="0"/>
          </a:p>
        </p:txBody>
      </p:sp>
      <p:sp>
        <p:nvSpPr>
          <p:cNvPr id="9" name="Text 1"/>
          <p:cNvSpPr txBox="1"/>
          <p:nvPr/>
        </p:nvSpPr>
        <p:spPr>
          <a:xfrm>
            <a:off x="7831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Большого взрыва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Большого взрыва во Вселенной преобладали водород и гелий. Именно они стали главной массой будущего межзвездного вещества, из которого позже сформировалось протосолнечное облако.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831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тяжелых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Углерод, кислород, кремний, магний, железо и другие более тяжелые элементы возникали в недрах звезд и при взрывах сверхновых, где температура и давление обеспечивали ядерные реакции.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175" y="3603701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Межзвездное 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звезд их вещество смешивалось с газо-пылевой средой галактики. Из этого обогащенного материала складывались новые облака, способные дать начало планетным системам.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67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состав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облик Земли определили элементы, оказавшиеся в протосолнечной туманности. Их соотношение и распределение при сжатии задали основу будущего строения планеты.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567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космоса к геологии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геологическая история Земли началась задолго до ее образования: еще на стадии звездной эволюции были подготовлены исходные элементы для каменной планеты.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вещества протосолнечного облака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малая примесь тяжелых элементов стала основой каменных планет и внутренних оболочек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массу облака составляли легкие газы, но именно тяжелая фракция определила формирование твердой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 химическом составе Солнечной туманности; учебная схема, без точной датировки.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протопланетного облака к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ранних процессов в протосолнечной туманности и на молодой Земле.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Дифференциация вещества Земли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Тяжелые элементы вниз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 никель, а также связанные с ними металлические компоненты, стремились к центру молодой планеты. Их высокая плотность ускоряла погружение в расплавленном или полурасплавленном состоянии.
</a:t>
            </a:r>
            <a:endParaRPr lang="en-US" sz="1034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Силикатная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легкие силикатные расплавы не опускались глубоко и формировали мантию. Из ее верхних слоев позже возникла первичная кора, более тонкая и уязвимая, чем современные оболочки.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расслоения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Дифференциация стала возможна из-за частичного плавления ранней Земли. При высоких температурах вещества разделялись по плотности, а гравитация закрепляла это распределение.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расслоение определило внутреннюю архитектуру Земли, источники тепла и дальнейшую геологическую активность. Без него не возникли бы устойчивые оболочки с разными свойствами.
</a:t>
            </a:r>
            <a:endParaRPr lang="en-US" sz="1075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Дегазация мантии
</a:t>
            </a:r>
            <a:pPr algn="ctr" indent="0" marL="0">
              <a:lnSpc>
                <a:spcPct val="100000"/>
              </a:lnSpc>
              <a:buNone/>
            </a:pPr>
            <a:r>
              <a:rPr lang="en-US" sz="5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интенсивном вулканизме из глубин Земли выделялись газы и водяной пар. Это стало главным источником ранней атмосферы, которая формировалась постепенно, по мере остывания поверхности.
</a:t>
            </a:r>
            <a:endParaRPr lang="en-US" sz="1302" dirty="0"/>
          </a:p>
        </p:txBody>
      </p:sp>
      <p:sp>
        <p:nvSpPr>
          <p:cNvPr id="7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 кислорода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Свободного кислорода было крайне мало, поэтому ранняя атмосфера сильно отличалась от современной. Ее химия определялась вулканическими газами и взаимодействием с горячей поверхностью.
</a:t>
            </a:r>
            <a:endParaRPr lang="en-US" sz="1254" dirty="0"/>
          </a:p>
        </p:txBody>
      </p:sp>
      <p:sp>
        <p:nvSpPr>
          <p:cNvPr id="8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
</a:t>
            </a:r>
            <a:pPr algn="ctr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преобладали водяной пар, углекислый газ и азот, а также присутствовали сернистые соединения. Следовые количества метана и аммиака создавали резко восстановительную среду.
</a:t>
            </a:r>
            <a:endParaRPr lang="en-US" sz="1252" dirty="0"/>
          </a:p>
        </p:txBody>
      </p:sp>
      <p:sp>
        <p:nvSpPr>
          <p:cNvPr id="9" name="Text 3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 космос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газы частично уходили в космическое пространство, особенно при слабом гравитационном удержании и высокой температуре. Это меняло плотность атмосферы и ее устойчивость.
</a:t>
            </a:r>
            <a:endParaRPr lang="en-US" sz="1284" dirty="0"/>
          </a:p>
        </p:txBody>
      </p:sp>
      <p:sp>
        <p:nvSpPr>
          <p:cNvPr id="10" name="Text 4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первичной атмосферы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воды на ранней Земле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поступала не из одного источника: разные механизмы работали одновременно и в разные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обычно связывают с внутренней дегазацией и водой в хондритах; кометы, вероятно, сыграли меньшую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научных представлений о происхождении земной воды; сравнительная учебная диаграмма.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гидросферы и океанов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Остывание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поверхность Земли начала охлаждаться, водяной пар уже не мог оставаться только в газовом состоянии. Он конденсировался, и на поверхности появилась жидкая вода.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 понижениях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стекала в низины рельефа и заполняла крупные впадины. Так постепенно формировались древние океаны и локальные водные бассейны на молодой Земле.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следы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данные указывают на существование очень ранней жидкой воды более чем 4 млрд лет назад. Это означает, что гидросфера возникла почти сразу после формирования коры.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геохимическая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стала средой растворения веществ, переноса ионов, химического выветривания и осаждения пород. Именно вода резко усилила обмен между оболочками планеты.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86882"/>
            <a:ext cx="4022400" cy="22182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ранней истории Земли шли быстро и последовательно: от образования планеты к формированию ее оболочек.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Земли формировались не одновременно: сначала аккреция и расслоение, затем вода, кора и более устойчивые круговороты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геохронологии и ранней истории Земли; учебная таблица.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геохимические этапы ранней Земли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минералы и кристаллы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первых расплавов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самых горячих участках молодой Земли кристаллизовались оливин и пироксены — минералы, характерные для магматических и ультраосновных пород. Их появление связано с началом остывания расплавленного вещества и разделением компонентов по устойчивости.
</a:t>
            </a:r>
            <a:endParaRPr lang="en-US" sz="1076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Кристаллы, пережившие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4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Шпинели и особенно цирконы оказались удивительно стойкими к последующим преобразованиям. Такие кристаллы могут сохранять сведения о возрасте пород, температуре их формирования и даже о присутствии воды в древней среде.
</a:t>
            </a:r>
            <a:endParaRPr lang="en-US" sz="1142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геологической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первые минералы стали своеобразной летописью ранней Земли. Их кристаллическая структура фиксировала условия, при которых планета переходила от расплавленного состояния к твердой коре, а образцы магматических пород помогают это восстановить.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земная кора и магматизм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и уязвимая кора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кора была очень тонкой, быстро нагревалась и легко разрушалась. Частые удары астероидов и мощные излияния лавы постоянно перерабатывали ее вещество, не давая устойчивой поверхности надолго сохраниться.
</a:t>
            </a:r>
            <a:endParaRPr lang="en-US" sz="1163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Базальтовое преобладание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ранний период из верхней мантии поднимались главным образом базальтовые расплавы. Они формировали темные плотные породы, которые стали основой древней океанической коры и отражали высокотемпературный режим планеты.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ударными событиями
</a:t>
            </a:r>
            <a:pPr algn="l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Метеоритная бомбардировка многократно переплавляла и дробила поверхностные слои. Из-за этого кора не успевала стабилизироваться, а вещество постоянно возвращалось в магматическое состояние и снова кристаллизовалось.
</a:t>
            </a:r>
            <a:endParaRPr lang="en-US" sz="1131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гранитоидные островки
</a:t>
            </a:r>
            <a:pPr algn="l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 отдельных областях появились более легкие гранитоидные участки. Они возникали там, где расплавы частично перерабатывались и обогащались кремнеземом, закладывая основу будущих континентальных массивов.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круговороты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вещества через атмосферу, гидросферу, литосферу и мантию в ранней истории Земли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минералов во времени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типы минералов появлялись не сразу, а по мере изменения среды. Особенно заметно расширился набор соединений после возникновения водной оболочки и свободного кислорода.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отражает усложнение химических условий: вода и кислород открыли путь к новым классам минералов и более разнообразной поверхности.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минералогии и геохимии ранней Земли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2,4 млрд лет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началось накопление свободного кислорода в атмосфере.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рубеж резко изменил окислительно-восстановительные условия на поверхности Земли и сделал возможным появление новых устойчивых минералов и красноцветных осадков.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Геохронологические данные о Великом кислородном событии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ранней и современной Земли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менялись оболочки планеты по мере охлаждения, накопления кислорода и стабилизации геологических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 накоплением кислорода и постепенной стабилизацией оболочек, что усилило разнообразие минералов и усложнило круговороты вещества.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геологических и геохимических характеристик Земли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50" y="1035075"/>
            <a:ext cx="246600" cy="2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0750" y="1027075"/>
            <a:ext cx="2058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9050" y="3068825"/>
            <a:ext cx="2058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3150" y="3033325"/>
            <a:ext cx="246600" cy="21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неорганической и органической эволюции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стала средой, где вещества могли растворяться, смешиваться и вступать в реакции. Без нее химическая эволюция была бы значительно медленнее и менее разнообразной.
</a:t>
            </a:r>
            <a:endParaRPr lang="en-US" sz="1259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Неорганическая эволюция обеспечила широкий набор элементов и соединений. Это дало материал для последующего усложнения молекулярных цепочек и появления предбиологических структур.
</a:t>
            </a:r>
            <a:endParaRPr lang="en-US" sz="1159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Вулканизм, ультрафиолетовое излучение и перепады температур создавали энергию, необходимую для превращения простых соединений в более сложные химические системы.
</a:t>
            </a:r>
            <a:endParaRPr lang="en-US" sz="1183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Глинистые минералы и пористые породы могли удерживать молекулы и концентрировать их в ограниченном объеме. Такие поверхности ускоряли реакции и создавали благоприятные микросреды.
</a:t>
            </a:r>
            <a:endParaRPr lang="en-US" sz="11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факторы, определившие эволюцию планеты
</a:t>
            </a:r>
            <a:endParaRPr lang="en-US" sz="2468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действовали не одновременно: сначала доминировали нагрев и расслоение вещества, а позже все большую роль играли вода, атмосфера и тектоника.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эволюция определялась внутренней энергией Земли, а последующее развитие — взаимодействием оболочек и изменением химической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представлений о ранней эволюции Земли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этапы важны сегодня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состав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ранних процессов помогает объяснить, почему одни породы богаты железом и магнием, а другие — кремнием и алюминием. Это основа для чтения геологической истории.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Разбираться в полезных ископаемых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месторождения связаны с древним магматизмом, выветриванием и переработкой коры. Понимание этих механизмов помогает искать ресурсы более осмысленно и экологично.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Оценивать обитаемость 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изучают атмосферу, воду и температуру других планет, сравнивают их с ранней Землей. Такой подход помогает понять, где могут возникнуть подходящие условия для 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Связывать науки между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этапы соединяют геологию, химию, биологию и астрономию в единую картину. Поэтому они важны не только для науки, но и для современного школьного образования.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космоса к живой планете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Неорганическая эволюция превратила космическое вещество в сложную планету с ядром, мантией, корой, атмосферой и океанами. Именно она создала химическую и физическую основу для появления жизни.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2026-06-02T00:19:29Z</dcterms:created>
  <dcterms:modified xsi:type="dcterms:W3CDTF">2026-06-02T00:19:29Z</dcterms:modified>
</cp:coreProperties>
</file>