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организации: общая картина и ключевые функции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государства вместе решают проблемы мира, торговли и безопасности?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создал международные организации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возникли, когда одной стране стало недостаточно для решения общих проблем. После мировых войн и кризисов государства искали правила сотрудничества, чтобы предотвращать конфликты, развивать торговлю и помогать людям в гуманитарных ситуациях.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международной организации
</a:t>
            </a:r>
            <a:endParaRPr lang="en-US" sz="248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создаётся на основе договора, устава или соглашения и действует не как случайный союз, а как официально оформленная структура с чётко закреплёнными правилами.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организации есть постоянные органы управления, общие цели и собственные процедуры принятия решений, что позволяет ей работать непрерывно, а не только во время встреч.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Участниками обычно являются государства; при этом организации могут быть универсальными, региональными, межправительственными или наднациональными, в зависимости от масштаба и уровня полномочий.
</a:t>
            </a:r>
            <a:endParaRPr lang="en-US" sz="1094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возможности организации зависят от её устава, числа членов и того, насколько государства передали общим органам право действовать от их имени.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международные организации и их задачи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организация решает свой круг международных задач.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делает международное сотрудничество более точным: одни институты отвечают за безопасность, другие — за торговлю, здоровье или права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Учредительные документы и официальные данные организаций, актуально на 2024 год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как центральная универсальная организация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площадка для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объединяет 193 государства и остаётся самым универсальным форумом для переговоров. Здесь страны обсуждают вопросы мира, развития и гуманитарной помощи, даже если их интересы расходятся.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структура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определяет три ключевые цели: поддержание мира и безопасности, развитие дружественных отношений между народами и сотрудничество в экономической, социальной, культурной и гуманитарной сферах. В системе ООН шесть главных органов, включая Генеральную Ассамблею и Совет Безопасности.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международная организация принимает решение
</a:t>
            </a:r>
            <a:endParaRPr lang="en-US" sz="232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от инициативы до контроля исполнения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страны Европы ради общего рынка, единых стандартов и согласованной политики, поэтому его решения напрямую влияют на экономику и повседневную жизнь граждан.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помогает государствам африканского континента координировать политическое сотрудничество, а ASEAN укрепляет экономические связи стран Юго-Восточной Азии и поддерживает региональную стабильность.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отличается от ЕС: он не строит общий рынок, а сосредоточен на правах человека, демократии и верховенстве права, используя общие правовые стандарты.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немецкого языка особенно важны названия die Europäische Union и der Europarat, потому что Германия активно участвует в европейской интеграции и в правовой координации.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и их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деятельности международных организаций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организация нередко работает сразу в нескольких областях, объединяя правовые, гуманитарные и экспертные инструменты.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усилия обычно сосредоточены там, где нужны постоянная координация и ресурсы: безопасность, помощь людям и устойчивое развитие.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мандатов международных организаций и их программных документов, актуально на 2024 год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27633"/>
            <a:ext cx="221100" cy="196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влияния на государства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правила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задают общие стандарты и процедуры, которые государства добровольно принимают в соглашениях, конвенциях и рекомендациях. Это упорядочивает сотрудничество и снижает число конфликтов.
</a:t>
            </a:r>
            <a:endParaRPr lang="en-US" sz="774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сила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стандартов, рейтингов и экспертных заключений влияет на репутацию стран. Иногда это действует не слабее формальных санкций, потому что затрагивает доверие партнёров.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экспертиза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Проверки, доклады и технические оценки помогают сравнивать действия государств с международными обязательствами. Даже без прямого принуждения такие механизмы усиливают дисциплину.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условия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и другие институты связывают помощь с выполнением обязательств. Такой механизм может поддерживать реформы, но одновременно ограничивает свободу национального выбора.
</a:t>
            </a:r>
            <a:endParaRPr lang="en-US" sz="776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меры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ООН способен вводить санкции и эмбарго. Это один из самых жёстких инструментов воздействия, особенно в ситуациях, угрожающих международному миру.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0292" y="1531950"/>
            <a:ext cx="396631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финансирования международных организаций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принципы международных организаций и их публичная отчётность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определяет масштаб программ, скорость реакции и степень самостоятельности организации.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добровольных и целевых средств, тем сильнее зависимость от доноров и тем менее предсказуемо финансирование долгосрочных программ.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Продовольствие и вода в первые сутки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6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землетрясений и наводнений международные структуры быстро разворачивают доставку продуктов, питьевой воды и предметов первой необходимости. Такие поставки позволяют пережить самый опасный период, когда местная инфраструктура разрушена и людям негде получить базовую помощь.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Лагеря, лекарства и защита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6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зонах конфликтов гуманитарные команды организуют временные укрытия, обеспечивают медикаментами и помогают регистрировать беженцев. Это особенно важно для детей и пожилых людей, которым труднее всего самостоятельно добраться до безопасного места и получить поддержку.
</a:t>
            </a:r>
            <a:endParaRPr lang="en-US" sz="117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там, где ресурсы уже исчерпаны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ЮНИСЕФ, ВПП ООН и УВКБ ООН работают рядом с местными службами, если национальных возможностей недостаточно. Их задача — не только привезти помощь, но и выстроить ее распределение так, чтобы поддержка дошла до самых уязвимых групп.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помощь: когда счет идет на часы
</a:t>
            </a:r>
            <a:endParaRPr lang="en-US" sz="26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государства вступают в международные организации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часто сочетаются: одно государство ищет защиту, другое — доступ к рынкам и переговорам.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экономическая выгода остаются главными стимулами, но все чаще решающим становится участие в выработке правил и доступ к экспертной поддержке.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международных организаций по материалам ООН, ВТО, ЕС и МВФ; актуально на 2024 год.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для государств и общества
</a:t>
            </a:r>
            <a:endParaRPr lang="en-US" sz="290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получают больше устойчивости: коллективная безопасность, доступ к переговорам, программы развития и возможность мирно урегулировать споры снижают риск изоляции и политической нестабильности.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важны практические результаты: вакцинация, образовательные проекты, помощь беженцам, защита прав потребителей и единые стандарты качества делают международное сотрудничество ощутимым в повседневной жизни.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нормы упрощают поездки, торговлю и академические обмены, потому что страны опираются на согласованные правила, а не каждый раз вырабатывают их заново.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критика международных организаций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организации критикуют за медленные процедуры: согласование документов занимает время, а поиск компромисса между десятками государств нередко ослабляет остроту принимаемых решений.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влияния тоже вызывает споры: сильные страны обладают большими ресурсами и политическим весом, а в Совете Безопасности ООН право вето может заблокировать даже срочные действия.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Проблемой остается и разрыв между решениями и их исполнением: международный документ сам по себе не гарантирует, что государства быстро и одинаково внедрят его на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международной интеграции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следующему уровню означает не только новые правила, но и передачу части суверенных полномочий общим институтам.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интеграции, тем глубже взаимозависимость стран и тем заметнее роль наднациональных органов в принятии решений.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уровней региональной интеграции, используемая в курсах международных отношений и экономики; без привязки к одной статистической базе.
</a:t>
            </a:r>
            <a:endParaRPr lang="en-US" sz="9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1575" y="18200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600" y="183233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1650" y="3557525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2675" y="3569808"/>
            <a:ext cx="221100" cy="196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0650" y="3557525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учреждения системы ООН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координирует международные меры в области здравоохранения, разрабатывает рекомендации по борьбе с болезнями и поддерживает единые санитарные стандарты для стран.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работает в сферах образования, науки и культуры, поддерживает сохранение наследия и продвигает международное сотрудничество в обучении, исследовании и обмене знаниями.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занимается вопросами продовольственной безопасности, сельского хозяйства и рационального использования ресурсов, связанных с производством пищи.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ИКАО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гражданской авиации формирует технические нормы для воздушных перевозок, чтобы полеты были безопаснее, а правила — единообразными для разных стран.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труда устанавливает нормы в сфере занятости и условий работы, а также помогает странам согласовывать трудовые стандарты и защиту прав работников.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в повседневной жизни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привычные вещи зависят от международных правил: паспортные стандарты, авиабезопасность, санитарные требования при поездках и общие подходы к защите прав потребителей. Мы часто не замечаем этих норм, потому что они работают заранее.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относится к школам, интернет-торговле и экологическим стандартам: международные соглашения делают правила понятнее и сопоставимее, а значит — уменьшают барьеры между странами и облегчают жизнь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проблемы к общему решению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международного сотрудничества: от признания общего риска до контроля исполнения обязательств.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XXI века для международных организаций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 все чаще пересекаются: кибератаки влияют на безопасность, а климатические кризисы усиливают миграцию и гуманитарную нагрузку.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сложные вызовы требуют одновременной работы в нескольких сферах, поэтому отдельные меры уже недостаточны.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актуальных направлений работы ООН, ВОЗ, МВФ и региональных организаций; данные носят аналитический характер, 2024 год.
</a:t>
            </a:r>
            <a:endParaRPr lang="en-US" sz="9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организации: зачем они нужны миру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помогают государствам договариваться, действовать согласованно и решать проблемы, которые невозможно ограничить одной страной. Их значение особенно заметно там, где на кону безопасность, здоровье, права человека и устойчивое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2026-05-20T21:26:50Z</dcterms:created>
  <dcterms:modified xsi:type="dcterms:W3CDTF">2026-05-20T21:26:50Z</dcterms:modified>
</cp:coreProperties>
</file>