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Чарлза Дарвина об искусственном отборе: Обзор и ключевые темы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искусственного отбора в изменении видов и развитии эволюционной теории.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предпосылки учения Дарвина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преобладал креационизм и не было научного объяснения возникновения видов. Практический опыт селекционеров вдохновил Дарвина на изучение изменений у домашних животных и растений.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Дарвин: Личность и вклад в науку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 (1809–1882) — английский натуралист, сформировавший теорию эволюции, которая изменила биологические науки.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кругосветного путешествия на «Бигле» он собрал важные наблюдения флоры и фауны различных регионов.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Дарвин опубликовал книгу «Происхождение видов», где впервые представил механизм естественного и искусственного отбора.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искусственный отбор?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целенаправленное вмешательство человека в размножение организмов для получения нужных признаков и улучшения свойств.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являются породы собак с различной длиной шерсти и сорта пшеницы с крупными колосьями, созданные благодаря селекции.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в животноводстве: примеры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Овец селекционируют на густоту шерсти для увеличения производства текстильного сырья.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Голштинская порода коров известна высокой молочной продуктивностью благодаря целенаправленному отбору.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Красно-степная корова создана для устойчивости к болезням и адаптации к суровым условиям степи.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 сочные плоды яблок и томатов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сорта в результате селекции имеют крупные, сочные плоды, что улучшает вкусовые качества и товарный вид продуктов.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с устойчивостью к фитофторозу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вывели сорта, устойчивые к опасному заболеванию фитофтороз, что значительно снижает потери урожая.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морковь из дикой 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была выведена из маленькой и малозаметной дикорастущей формы, превратившись в крупный и полезный корнеплод.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в растениеводстве: примеры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искусственного и естественного отбора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и общие черты между искусственным и естественным отбором с точки зрения инициатора, направленности и скорости изменений.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действует быстрее и целенаправленнее, тогда как естественный — медленнее и нерегулируем.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искусственного отбора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Выбирается набор желаемых характеристик, которые необходимо усилить или закрепить в потомстве.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942941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родителей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Отбираются особи с выраженными нужными признаками для дальнейшего размножения.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615882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Производится размножение выбранных родителей для получения следующего поколения с заданными свойствами.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88836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потомства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Оцениваются результаты скрещивания, выявляют лучших представителей с нужными признаками.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961809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повторяют много раз для закрепления и усиления желаемых свойств в популяции.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изменения признаков: ускорение при искусственном отборе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массы тела кур существенно увеличивается к пятому поколению благодаря целенаправленному отбору.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значительно ускоряет появление и усиление желаемых признаков в сравнении с природным.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селекционных исследований,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7699" y="1592249"/>
            <a:ext cx="106987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5674" y="1592249"/>
            <a:ext cx="106987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примеров искусственного отбора в трудах Дарвина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голубей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на примерах различных пород голубей показал, как искусственным отбором можно быстро создать морфологическое разнообразие.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породах собак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Подробный анализ различных пород собак подтвердил возможность значительных морфологических изменений в поколениях.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теории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примеров искусственного отбора служило Дарвину доказательством механизмов эволюционных изменений в природе.
</a:t>
            </a:r>
            <a:endParaRPr lang="en-US" sz="11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Дарвина с голубями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разнообразия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разводил различные породы голубей, внимательно наблюдая изменения в форме груди, окраске оперения и форме клюва. Эти наблюдения помогли ему понять механизмы отбора у домашних птиц.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роли искусственного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за 3–4 поколения можно получить значительные морфологические отличия. Это убедительно доказывало возможность быстрого формирования новых форм при искусственном отборе.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искусственного отбора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механизм, описывающий последовательность действий селекционера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искусственного отбора в науке и обществе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заложил фундамент для развития селекции и современной генетики, что позволило системно изучать наследственность и изменчивость организмов.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стал базой биотехнологических достижений, способствуя созданию генетически модифицированных организмов и усовершенствованных сортов растений и пород животных.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принципов отбора помогает повысить продуктивность сельского хозяйства, обеспечивая продовольственную безопасность и улучшая качество продукции.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играет ключевую роль в адаптации организмов к изменяющимся условиям среды, поддерживая устойчивость и биоразнообразие в агроэкосистемах.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риски искусственного отбора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ограничивает возможности отбора: без соответствующих генов желаемый признак вывести невозможно, что снижает эффективность селекционных программ.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родственное скрещивание увеличивает риск появления наследственных заболеваний и утраты других ценных качеств, что может снижать жизнеспособность и устойчивость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на 30% после селекционных улучшений отражает значимость искусственного отбора для сельского хозяйства и экономики.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Министерства сельского хозяйства РФ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 зерновых культур благодаря селекции существенно увеличивает доходы фермеров и способствует продовольственной безопасности.
</a:t>
            </a:r>
            <a:endParaRPr lang="en-US" sz="144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селекции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Маркерная селекция: прорыв в точном отборе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молекулярных маркеров помогает отбирать растения и животных с нужными генами быстрее и точнее, сокращая время выведения новых сортов и пород. Это снижает затраты и повышает эффективность селекции.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и биоинформатика в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позволяет вводить полезные гены в организм, расширяя возможности обычной селекции. Биоинформатика анализирует геномы, выявляя важные гены для дальнейшего отбора и улучшения.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экологические вопросы искусственного отбора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Гуманность методов отбора требует контроля над условиями содержания и размножения организмов, чтобы исключить страдания и негативное воздействие на животных.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может вызывать снижение биоразнообразия из-за вытеснения природных форм и уменьшения генетического разнообразия в популяциях.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Потенциальный риск распространения генетических дефектов и снижение устойчивости к болезням требует этического подхода и научного контроля селекционных процессов.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искусственного отбора: сравнительный обзор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результатов селекции по различным видам, подчёркивая её роль в увеличении полезных свойств и видов разнообразия.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значительно расширяет разнообразие и улучшает хозяйственные качества организмов.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учения Дарвина для школьников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эволюционных процессов формирует у школьников научное восприятие окружающего мира и помогает отличать факты от мифов.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Дарвина способствуют развитию критического мышления, что важно для успешного обучения и осмысления новых знаний в естественных науках.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принципов отбора стимулирует интерес к биотехнологиям и генетике, расширяя представления о современных научных достижениях.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естественном и искусственном отборе помогают формировать ответственное отношение к природе и ресурсам планеты.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идей Дарвина об искусственном отборе Сегодня
</a:t>
            </a:r>
            <a:endParaRPr lang="en-US" sz="3643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Дарвина об искусственном отборе стало основой биологической науки и практической селекции, влияя на современные технологии и формируя ответственное отношение к природе и ее сохранению.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2026-05-09T05:21:24Z</dcterms:created>
  <dcterms:modified xsi:type="dcterms:W3CDTF">2026-05-09T05:21:24Z</dcterms:modified>
</cp:coreProperties>
</file>