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Успенский. «Если был бы я девчонкой»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стихотворение о фантазии, доме, школе и умении улыбнуться себе.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— известный детский писатель, который умел говорить о привычных вещах просто, живо и с юмором. Его герои понятны младшим школьникам, потому что они очень похожи на обычных детей.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и его веселый мир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вдруг представляет, что он стал бы девчонкой, и сразу начинает по-детски придумывать, как изменится его жизнь.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мысли переносятся в дом, школу и двор, где обычные дела неожиданно становятся поводом для шутки и фантазии.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как цепочка веселых предположений: одна мысль вызывает другую, и каждая новая строка добавляет смешную подробность.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говорит стихотворение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825" y="1512471"/>
            <a:ext cx="299025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55221"/>
            <a:ext cx="391500" cy="313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появляется юмор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рассуждает очень серьезно, но его выводы звучат смешно. Именно взрослая уверенность в детских фантазиях создает комический эффект.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логика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бытовые дела в воображении героя становятся особенно важными. Из-за этого привычные ситуации выглядят забавно и даже немного нелепо.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то, как легко герой превращает обычный день в выдуманную историю. Читатель видит, что фантазия может сделать даже простое дело веселым.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воображения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боится мечтать и примерять на себя другую роль. Он кажется очень живым, потому что думает быстро и с детским удивлением.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мальчика-фантазера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 и живой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мальчик, который уже успел придумать целую новую жизнь. В его фантазии есть и улыбка, и легкая растерянность от собственной выдумки.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Смешной, но симпатичный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проявляется детское любопытство: хочется понять, как устроена чужая жизнь, и проверить это в уме через смешную фантазию.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так фантазирует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настоящее превращение, а игра воображения. Герой просто пробует представить себя на месте другого человека и делает это весело.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показывает, что обычное воображение помогает ребенку замечать людей вокруг и лучше понимать разные привычки и роли.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смешного происходит дома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вспоминает о домашних правилах и о том, что в доме все должно быть аккуратно и понятно.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мысли о порядке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представляет, как можно быть полезным, но в его рассуждениях заметна хитрость: хочется и помочь, и извлечь выгоду.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помощь семье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домашние дела превращаются в забавную игру, потому что герой смотрит на них с детской смекалкой и улыбкой.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веселый вывод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школа — место, где ребенок учится, отвечает и общается с одноклассниками. Поэтому текст сразу кажется знакомым и близким.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двор в жизни героя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школьную жизнь не слишком серьезно. Из-за этого обычные занятия и разговоры становятся источником смешных мыслей.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не в сказке, а в простых ситуациях, которые каждый первоклассник легко узнает и может представить.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двор, где продолжаются игры, разговоры и маленькие соревнования. Такие детали делают историю похожей на настоящий день школьника.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675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05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звучат в стихотворении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героя звучат так, будто он думает вслух. Простая речь помогает сразу услышать его характер и настроение.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ясных и недлинных высказываний. Они легко читаются, поэтому шутки быстро доходят до слушателя.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словам звучать легко и весело. Из-за этого стихотворение читается почти как задорный детский разговор.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повторы и ясный ритм делают текст похожим на веселую считалочку.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речевые особенности помогают быстро удержать стихотворение в памяти.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Э. Успенского «Если был бы я девчонкой»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мечтателем: ему интересно примерять на себя другую роль и сразу придумывать, как изменится его жизнь. Он наблюдателен, потому что замечает даже мелочи, которые обычно остаются без внимания.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герой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слышны самоуверенность и лёгкая капризность, но автор показывает их мягко, без насмешки. Поэтому мальчик не кажется неприятным, а, наоборот, вызывает улыбку и сочувствие.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живой детский характер: любопытный, смелый в фантазиях и немного смешной. Он ещё не умеет рассуждать по-взрослому, зато искренне и прямо выражает свои мысли.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над привычками и различиями можно шутить по-доброму. Смешной взгляд на себя помогает не обижать других и лучше понимать их поведение.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полезно смотреть на себя со стороны. Тогда легче заметить свои смешные черты, исправить недостатки и не ссориться из-за пустяков.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уважать чужие особенности и не считать свою точку зрения единственно правильной. Добрая шутка делает общение легче и теплее.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не злой, а дружелюбный. Он помогает читателю улыбнуться, а не осудить героя, и именно поэтому текст остаётся понятным и близким детям.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фантазия опережает реальность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внезапно воображает себя совсем другим человеком и начинает мысленно менять привычный порядок жизни. На первый план выходит не сказка, а обычный школьный день, который вдруг кажется новым и смешным.
</a:t>
            </a:r>
            <a:endParaRPr lang="en-US" sz="11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знакомо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части истории остаются семейные дела, порядок и домашние правила. Здесь всё привычно и понятно: комната, вещи, обязанности и маленькие детские хитрости, из-за которых возникает улыбка.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 мечтой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видны уроки, перемены и разговоры со сверстниками. На этом фоне фантазия героя выглядит особенно ярко, потому что рядом с мечтой всегда стоит простая повседневная жизнь.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мечта сталкивается с обычным днем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8325" y="1512471"/>
            <a:ext cx="299025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детей
</a:t>
            </a:r>
            <a:endParaRPr lang="en-US" sz="2979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к другим людям нужно относиться внимательно и доброжелательно. Даже шутя, важно не задевать чувства собеседника и помнить о вежливости.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уважению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что юмор может быть добрым. Можно смеяться над смешной ситуацией, но не над человеком, если хочешь сохранить дружбу и хорошее настроение.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смеяться без обиды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легко понять этот текст, потому что они сами любят фантазировать и играть в роли. Стихотворение говорит о привычных для них мыслях и играх.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детского опыта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чувствуется удивление: герой словно сам не ожидает, насколько далеко может завести его фантазия. Это делает чтение живым и неожиданным.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стихотворении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заметна лёгкая насмешка, но она не злая. Автор мягко подсказывает, что герой слишком уверен в своих выдумках, и это забавно.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дружелюбие. Стихотворение не спорит с читателем, а приглашает посмеяться вместе и посмотреть на обычные вещи с хорошим настроением.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весёлое настроение, потому что его мысли становятся всё смешнее. Читатель улыбается, наблюдая, как серьёзные рассуждения превращаются в игру.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связано с другими книгами Успенского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сюжет на фантазии, выдумке и забавном повороте мысли. Благодаря этому даже обычный день у него становится интересным и необычным.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герои из повседневной жизни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Успенского действуют обычные дети и знакомые взрослым персонажи. Они говорят просто, но попадают в смешные и неожиданные ситуации.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традиция детского чтения
</a:t>
            </a:r>
            <a:pPr algn="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 был бы я девчонкой» продолжает эту манеру: легко читается, вызывает улыбку и показывает мир глазами ребёнка, который умеет удивляться и шутить.
</a:t>
            </a:r>
            <a:endParaRPr lang="en-US" sz="13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рифме и чётком ритме, поэтому его легко читать вслух. Звучание строк напоминает живую детскую речь и делает текст запоминающимся.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повторяющиеся слова и простые выражения. Они помогают выделить самые смешные мысли героя и делают его рассуждения особенно выразительными.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возникает из неожиданной детской логики: мальчик говорит уверенно, хотя его выводы выглядят забавно. Именно это сочетание серьёзного тона и смешного содержания создаёт улыбку.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смотрится школьник с живым, мечтательным лицом. Он будто только что придумал новую игру и сам удивился своей фантазии, а рядом лежат тетради и портфель.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можно сделать светлым и тёплым: домашняя комната, школьные вещи, яркие детали вокруг. Такие краски передадут добрый юмор, лёгкость и радость детского воображения.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675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30675" y="1205853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стихотворении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весёлую считалку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помогает читать его бодро и выразительно. Из-за этого строки легко запоминаются и звучат почти как игра.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очень близка к обычной детской беседе. Она проста, коротка и понятна, поэтому читатель сразу улавливает настроение и шутку.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для детей и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смешит не только детей, но и взрослых, потому что в нём узнаются знакомые детские мечты. Это делает стихотворение особенно тёплым и долгоживущим.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4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хочется читать 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 был бы я девчонкой» нравится детям за весёлую фантазию, добрый юмор и знакомые жизненные ситуации. Оно учит смотреть на себя с улыбкой и читать с удовольствием.
</a:t>
            </a:r>
            <a:endParaRPr lang="en-US" sz="42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2026-05-23T23:15:13Z</dcterms:created>
  <dcterms:modified xsi:type="dcterms:W3CDTF">2026-05-23T23:15:13Z</dcterms:modified>
</cp:coreProperties>
</file>