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и неделя в нашей жизни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сутки и неделя помогают нам жить по порядку.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знать время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время помогает читать расписание, не путать дни недели и успевать на уроки, прогулки и сон. Это уже маленькая школа самостоятельности.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ctr" indent="0" marL="0">
              <a:lnSpc>
                <a:spcPct val="100000"/>
              </a:lnSpc>
              <a:buNone/>
            </a:pPr>
            <a:r>
              <a:rPr lang="en-US" sz="26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длится один полный день с ночью.
</a:t>
            </a:r>
            <a:pPr algn="ctr" indent="0" marL="0">
              <a:lnSpc>
                <a:spcPct val="100000"/>
              </a:lnSpc>
              <a:buNone/>
            </a:pPr>
            <a:r>
              <a:rPr lang="en-US" sz="26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астрономический факт: смена дня и ночи связана с вращением Земли вокруг своей оси.
</a:t>
            </a:r>
            <a:endParaRPr lang="en-US" sz="394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помогают увидеть, как время делится на части: утро, день, вечер и ночь.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день и ночь
</a:t>
            </a:r>
            <a:endParaRPr lang="en-US" sz="218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солнечный свет попадает на ту сторону Земли, где мы находимся. Поэтому вокруг светло, можно учиться, играть и гулять.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день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Земля поворачивается так, что наша сторона оказывается без прямого солнечного света. Тогда становится темно, и люди обычно спят и отдыхают.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наступает ночь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сутки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привычный распорядок школьного дня.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9813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 и их признаки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приходит после ночи. Обычно в это время просыпаются, умываются, завтракают и собираются по делам. День только начинается, и всё идёт бодро.
</a:t>
            </a:r>
            <a:endParaRPr lang="en-US" sz="144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обычно светло и удобно заниматься важными делами. В это время проходят уроки, прогулки и встречи. День помогает многое успеть без спешки.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становится тише, чем днём. Люди возвращаются домой, ужинают, отдыхают и готовятся к следующему дню. Это спокойное время перед сном.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обычно темно, поэтому люди спят. Сон помогает восстановить силы, чтобы утром снова быть бодрыми, внимательными и готовыми учиться.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минуты и секунды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 состоит из 60 минут. Это удобная единица, чтобы понимать, сколько времени занимает урок, прогулка или кружок.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минута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минуте 60 секунд. Секунды помогают измерять совсем короткие действия, например хлопок, шаг или ответ на вопрос.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сутки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сутках 24 часа. Такая мера помогает планировать день, не опаздывать и помнить, когда пора отдыхать.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неделя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состоит из семи дней, и они идут один за другим. После воскресенья снова начинается понедельник, как будто календарь делает новый круг.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— это семь дней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не теряться в расписании. Можно заранее знать, когда уроки, когда кружок и когда наступают долгожданные выходные.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 недели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дней повторяется каждую неделю.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и выходные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Будние дни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Понедельник, вторник, среда, четверг и пятница — это дни, когда обычно идут в школу, выполняют задания и живут по расписанию. В эти дни дел больше всего.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5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будни особенно важно помнить про уроки, форму, тетради и домашние задания. Такой порядок помогает всё успевать и не искать рюкзак в последнюю минуту.
</a:t>
            </a:r>
            <a:endParaRPr lang="en-US" sz="1501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Суббота и воскресенье — это дни отдыха. Можно подольше поспать, поиграть, погулять и провести время с семьёй. Выходные возвращают силы.
</a:t>
            </a:r>
            <a:endParaRPr lang="en-US" sz="1575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выходные часто появляется больше времени для близких. Можно сходить на прогулку, почитать, помочь дома или заняться любимым делом без спешки.
</a:t>
            </a:r>
            <a:endParaRPr lang="en-US" sz="155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неделя помогает школьнику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помогает заранее распределить уроки, кружки и домашние задания, чтобы ничего не забыть и не делать всё в последний момент.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дням недели легко понять, когда нужна форма для физкультуры, когда ждёт контрольная, а когда можно спокойно собирать рюкзак без спешки.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знает порядок дней, ему проще планировать дела, отдых и встречи с друзьями, а школьная жизнь становится более понятной и спокойной.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работают вместе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показывают, сколько времени прошло внутри суток: когда пора вставать, идти на урок, обедать или ложиться спать. Они помогают не опоздать и держать день в порядке.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считает дни недели и даты, поэтому подсказывает, какой сегодня день и когда будет праздник, поездка или важное событие. Вместе часы и календарь делают расписание понятным.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измеряли время раньше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Солнцем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ориентировались по движению Солнца и длине тени. Так они понимали, когда наступает утро, полдень или вечер.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солнечные часы: тень от палочки указывала на время. Это был простой, но полезный способ следить за днём.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механические часы, которые измеряли время точнее. Они помогли людям лучше считать часы и минуты каждый день.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часы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Песочные часы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стали использовать песочные часы. Песок пересыпался из одного стеклянного сосуда в другой и показывал, сколько времени прошло.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в жизни второклассника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3225" y="3320875"/>
            <a:ext cx="18402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сон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ребёнок спит и отдыхает, чтобы утром проснуться бодрым. Сон помогает набраться сил для новых дел и уроков.
</a:t>
            </a:r>
            <a:endParaRPr lang="en-US" sz="1372" dirty="0"/>
          </a:p>
        </p:txBody>
      </p:sp>
      <p:sp>
        <p:nvSpPr>
          <p:cNvPr id="11" name="Text 3"/>
          <p:cNvSpPr txBox="1"/>
          <p:nvPr/>
        </p:nvSpPr>
        <p:spPr>
          <a:xfrm>
            <a:off x="2692525" y="29056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начинается сбор в школу: умывание, завтрак, рюкзак и дорога на уроки. В это время особенно важна спешка без суеты.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11825" y="24898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школьник учится, обедает, делает домашнее задание и иногда гуляет. Так проходит самая активная часть суток.
</a:t>
            </a:r>
            <a:endParaRPr lang="en-US" sz="1523" dirty="0"/>
          </a:p>
        </p:txBody>
      </p:sp>
      <p:sp>
        <p:nvSpPr>
          <p:cNvPr id="13" name="Text 5"/>
          <p:cNvSpPr txBox="1"/>
          <p:nvPr/>
        </p:nvSpPr>
        <p:spPr>
          <a:xfrm>
            <a:off x="6931125" y="20866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подготовка ко сну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остаются спокойные игры, ужин и сборы на следующий день. Потом приходит время лечь спать и начать новый круг суток.
</a:t>
            </a:r>
            <a:endParaRPr lang="en-US" sz="13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дни недели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 понедельника и повторяй дни по порядку каждый день. Если произносить их вслух несколько раз, цепочка запоминается намного быстрее.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Среду легко найти в середине недели, а пятницу — как день, который особенно радует перед выходными. Такие подсказки помогают не сбиться.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на стене, школьное расписание и привычные дела по дням недели отлично тренируют память. Чем чаще смотреть на них, тем увереннее будет ответ.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обычный день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просыпается, умывается и завтракает, а потом собирает рюкзак. Эти простые действия повторяются почти каждый день и помогают легко войти в ритм суток.
</a:t>
            </a:r>
            <a:endParaRPr lang="en-US" sz="140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— время дел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наступают уроки, обед и выполнение домашних заданий. Затем можно немного погулять или заняться кружком, если он есть сегодня.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возвращает к спокойствию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ужинает, ребёнок играет спокойно и готовится ко сну. День завершается, и круг привычных дел начинается снова.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сутки и неделю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отрезков времени помогает выбрать правильный способ счёта: часы для одного дня и дни недели для более длинного промежутка.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на Земле связаны с вращением планеты вокруг своей оси. Поэтому день и ночь сменяют друг друга снова и снова.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— это удобный способ считать время, придуманный людьми. Он помогает распределять дела, хотя в природе такого «круга» нет.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в разных языках звучат по-разному, но порядок дней остаётся понятным и привычным для большинства людей.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 и режим дня делают время заметным и удобным. Без них даже самый спокойный школьный день легко превратился бы в путаницу.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состоят из дня и ночи и длятся 24 часа, поэтому именно они помогают понять, когда наступает утро, вечер и время сна.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включает 7 дней, и каждый из них идёт строго за предыдущим. Этот порядок удобно использовать для уроков, дел и отдыха.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сутки и неделю, легче не путаться в расписании, вовремя выполнять дела и спокойно ждать нужный день или событие.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сутках и неделе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и неделя: главный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Сутки учат замечать смену дня и ночи, а неделя помогает складывать дни в понятный порядок. Вместе они делают жизнь школьника собранной и немного волшебной.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2026-05-20T15:28:56Z</dcterms:created>
  <dcterms:modified xsi:type="dcterms:W3CDTF">2026-05-20T15:28:56Z</dcterms:modified>
</cp:coreProperties>
</file>