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Программная увертюра: музыка, которая рассказывает историю
</a:t>
            </a:r>
            <a:endParaRPr lang="en-US" sz="2163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превращается в сюжет, образ и живое чувство.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театрального вступления к концертной истории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увертюра открывала спектакль, а в XIX веке стала самостоятельным произведением. Композиторы наполнили её литературными образами, природой и сильными эмоциями, превратив вступление в музыкальный рассказ.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«программная»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программа — это словесная основа произведения: сюжет, образ или идея, которые помогают слушателю понять замысел композитора.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Программная увертюра может опираться на сказку, легенду, поэму, историческое событие или картину природы, поэтому её содержание легко представить.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программу, проще услышать, почему музыка меняется: одни темы звучат спокойно, другие напряжённо, третьи — торжественно или драматично.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становится слышимым через смену тем, темпа и громкости. Спокойная мелодия создаёт лирическое настроение, а резкие аккорды и быстрый ритм передают конфликт или движение.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музыке узнаётся сюжет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как персонажи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помогает различать образы с помощью тембров. Разные группы инструментов могут обозначать героев, показывать настроение сцены и подчёркивать важные повороты музыкального действия.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программная увертюра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Концертный зал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увертюра звучит как самостоятельное произведение: слушатели следят за сюжетом и замечают, как музыка разворачивает образ за образом.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музыки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этот жанр помогает понять, как оркестр передаёт чувства, события и характеры без слов, только средствами звучания.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или программа концерта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делает увертюру удобной для выступлений: за несколько минут она успевает показать вступление, развитие и яркий финал.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как композиторы связывали музыку с конкретным образом, характером или литературной историей.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программные увертюры и их сюжеты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музыка связана с определённой историей или образом, а не звучит абстрактно.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известные программные увертюры из репертуара XIX века.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композиторы особенно любили яркие истории и легко узнаваемые образы, поэтому литературные и природные темы встречаются чаще других.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сюжеты чаще всего встречаются в программных увертюрах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литературы и природы показывает, что слушателям были близки наглядные, эмоционально выразительные сюжеты.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наиболее типичным сюжетным источникам программных увертюр XIX века.
</a:t>
            </a:r>
            <a:endParaRPr lang="en-US" sz="6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источники программной увертюры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увертюры выросли из пьес, поэм и легенд. Особенно часто композиторы обращались к Шекспиру, потому что его сюжеты дают яркий конфликт, узнаваемых героев и сильные эмоции.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поэмы и сказания тоже вдохновляли композиторов. В таких историях легко найти чередование спокойных и напряжённых эпизодов, которое удобно передать сменой тем и оркестровых красок.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литературной основы — «Ромео и Джульетта», «Эгмонт», «Руслан и Людмила». Во всех этих случаях сюжет помогает услышать в музыке борьбу, надежду и развязку.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литературные сюжеты помогают показать характер страны, её легенды и героев. Музыка в таких произведениях звучит особенно образно и связана с культурной памятью слушателей.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94" y="2957638"/>
            <a:ext cx="2153613" cy="185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159" y="2957638"/>
            <a:ext cx="2153613" cy="18591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784" y="2957638"/>
            <a:ext cx="2153613" cy="18591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4258" y="2957638"/>
            <a:ext cx="2153613" cy="185917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Оркестровые краски в музыкальном рассказе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455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Струнные: линия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Скрипки, альты, виолончели и контрабасы часто ведут главную мелодию. Их звучание может быть мягким и певучим или напряжённым и тревожным. Именно струнные помогают музыке «дышать» и плавно развивать образ от начала к кульминации.
</a:t>
            </a:r>
            <a:endParaRPr lang="en-US" sz="796" dirty="0"/>
          </a:p>
        </p:txBody>
      </p:sp>
      <p:sp>
        <p:nvSpPr>
          <p:cNvPr id="10" name="Text 2"/>
          <p:cNvSpPr txBox="1"/>
          <p:nvPr/>
        </p:nvSpPr>
        <p:spPr>
          <a:xfrm>
            <a:off x="267862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духовые: свет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Флейта, гобой, кларнет и фагот добавляют оркестру живые оттенки. Они могут передавать лёгкость, сказочность, любопытство или особую теплоту. Благодаря им музыкальная история становится более выразительной и разнообразной по характеру.
</a:t>
            </a:r>
            <a:endParaRPr lang="en-US" sz="772" dirty="0"/>
          </a:p>
        </p:txBody>
      </p:sp>
      <p:sp>
        <p:nvSpPr>
          <p:cNvPr id="11" name="Text 3"/>
          <p:cNvSpPr txBox="1"/>
          <p:nvPr/>
        </p:nvSpPr>
        <p:spPr>
          <a:xfrm>
            <a:off x="4832249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Медные: сила и торжество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Валторны, трубы и тромбоны создают ощущение мощи, героизма и важного события. Их яркое звучание особенно заметно в кульминации, когда нужно подчеркнуть решающий момент, конфликт или торжественный итог музыкального действия.
</a:t>
            </a:r>
            <a:endParaRPr lang="en-US" sz="833" dirty="0"/>
          </a:p>
        </p:txBody>
      </p:sp>
      <p:sp>
        <p:nvSpPr>
          <p:cNvPr id="12" name="Text 4"/>
          <p:cNvSpPr txBox="1"/>
          <p:nvPr/>
        </p:nvSpPr>
        <p:spPr>
          <a:xfrm>
            <a:off x="6963727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Ударные: напряжение и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Барабаны, литавры и другие ударные инструменты усиливают движение, тревогу и драматические повороты. Они помогают сделать события в увертюре более рельефными, словно ставят сильные знаки препинания в музыкальном рассказе.
</a:t>
            </a:r>
            <a:endParaRPr lang="en-US" sz="788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программная увертюра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музыкальная форма превращается в сюжетный рассказ.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контраст и развитие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образ, связанный с героем или важной идеей. Она запоминается благодаря узнаваемой мелодии и часто возвращается в ключевые моменты произведения.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тема может резко отличаться по темпу, громкости и характеру звучания. Так музыка передаёт борьбу, смену настроений и столкновение образов.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постепенно изменяются, переплетаются и приводят к кульминации. В финале становится ясно, как музыкальный сюжет пришёл к своему завершению.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258" y="2004838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Программная увертюра и симфония: в чём разница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Программная увертюра опирается на историю, легенду или образ, поэтому слушатель может следить за музыкальными событиями почти как за литературным рассказом.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чаще звучит как односоставное и сравнительно краткое произведение, тогда как симфония обычно разворачивается дольше и состоит из нескольких частей.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увертюре резче слышны смены темпа, динамики и настроения, потому что музыка должна ярко передать действие, характеры и повороты сюжета.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программная увертюра строится на выразительности и ясной связи с сюжетом.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музыкальных признаков в увертюре и симфонии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Увертюра заметно сильнее связана с образами и контрастами, а симфония выделяется большей протяжённостью и более ровным развитием.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учебному материалу о жанре программной увертюры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пример: «Ромео и Джульетта» П. И. Чайковского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увертюре звучит не просто история любви, а столкновение нежного чувства и вражды, которое постепенно ведёт к трагедии.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тема передаёт образ Ромео и Джульетты, а напряжённые эпизоды и резкие аккорды напоминают о конфликте их семей.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особенно ценно тем, что без слов создаёт понятный драматический сюжет и очень сильное эмоциональное впечатление.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программную увертюру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найти главную тему и заметить, с каким образом она связана: с героем, природой, событием или настроением.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стоит следить за повторениями и изменениями: как тема становится громче, тише, быстрее или медленнее, и зачем это нужно.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важно уделять инструментам: струнные, духовые и ударные часто по-разному показывают разные стороны сюжета.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нужно понять, к чему привели все контрасты: к победе, тревоге, разрядке или трагическому завершению.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музыкальных средств с их звучанием и образами, которые они помогают создать в программной увертюре.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средства и их смысл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создаётся не отдельным приёмом, а их сочетанием: тональность, темп и динамика работают вместе.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музыкально-выразительных средств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жанр стал популярным у композиторов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Программная увертюра помогала композиторам делать музыку понятной и яркой: слушатель мог уловить сюжет, характеры и настроение, даже если не знал всех подробностей литературного источника.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романтизма особенно ценили чувства, природу, легенды и героические истории. Поэтому такой жанр легко соединял концертное звучание с театром и литературой.
</a:t>
            </a:r>
            <a:endParaRPr lang="en-US" sz="99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литературного сюжета к музыкальному произведению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история превращается в программную увертюру.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увертюру запоминающейся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тема легко узнаётся и возвращается в важные моменты, слушателю проще следить за музыкальным сюжетом и помнить его после прослушивания.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тихих и громких эпизодов, спокойных и напряжённых тем помогает почувствовать движение действия и делает историю более выразительной.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Впечатляющая оркестровка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 добавляют красок и помогают выделить героев, события и настроение, поэтому музыка звучит объёмно и живо.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яркие моменты обычно связаны с резким усилением звучания и важным поворотом сюжета, который производит сильное впечатление на слушателя.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рассказывает без слов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Программная увертюра превращает оркестр в рассказчика: мелодия, ритм, тембр и динамика помогают услышать сюжет, почувствовать героев и прожить историю вместе с музыкой.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2026-05-24T23:49:48Z</dcterms:created>
  <dcterms:modified xsi:type="dcterms:W3CDTF">2026-05-24T23:49:48Z</dcterms:modified>
</cp:coreProperties>
</file>