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9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вектора: основное правило и способы работы
</a:t>
            </a:r>
            <a:endParaRPr lang="en-US" sz="3196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координатам понять направление и длину вектора?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координаты вектора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переводят чертёж в числа: так проще находить перемещение, сравнивать векторы и решать задачи на плоскости без лишних построений.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 и как он обозначается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отрезок, у которого есть начало, конец, длина и направление. Именно направление отличает вектор от обычного отрезка и делает его удобным для описания перемещений.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обычно обозначают стрелкой над буквами: →AB. Это означает движение от точки A к точке B. Такая запись сразу показывает, откуда начинается и где заканчивается вектор.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начало и конец вектора совпадают, получается нулевой вектор. Его длина равна нулю, а направление не задаётся, потому что смещения на плоскости нет.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 одинаковое направление, даже если находятся в разных местах чертежа. Поэтому важны не сами точки, а именно смещение между ними.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координаты точки связаны с координатами вектора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как пара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плоскости задаётся координатами (x; y). Первая координата показывает положение по оси Ox, а вторая — по оси Oy, поэтому точку можно точно найти на чертеже.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описывают переход от начала к концу. Они показывают, на сколько клеток нужно сдвинуться вправо или влево, а затем вверх или вниз.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первой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конец вектора расположен правее начала, первая координата положительна. Если левее — отрицательна. Знак сразу указывает, в какую сторону идёт движение по оси Ox.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второй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конец выше начала, вторая координата положительна. Если ниже — отрицательна. Так координаты вектора одновременно показывают и направление, и величину смещения по обеим осям.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240472"/>
            <a:ext cx="5037900" cy="963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координат вектора по координатам его концов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находят как разность координат конца и начала. Таблица показывает, как это работает на двух коротких примерах.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координат сразу даёт смещение; нулевая разность означает движение только по одной оси.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→AB = (x2 − x1; y2 − y1).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нахождения координат вектора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работе с двумя точками или рисунком.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«Координаты вектора».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векторов с разными координатами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сравнивать не только числа, но и направление движения каждого вектора относительно осей.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координат показывает сторону движения, а ноль означает, что вектор идёт строго вдоль одной оси.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векторов по координатам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 компонентам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сложить два вектора, складывают отдельно их первые и вторые координаты: (a; b) + (c; d) = (a + c; b + d). Так легко получить итоговое смещение.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 компонентам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координаты вычитают поэлементно: (a; b) − (c; d) = (a − c; b − d). Важно не менять порядок координат, иначе ответ получится неверным.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из координат отрицательная, её нужно переносить в вычисления вместе со знаком. Это особенно важно в заданиях, где векторы направлены в разные стороны.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мысленно представить движение на плоскости. Тогда сразу видно, соответствует ли полученный вектор чертежу, направлению и общей логике задачи.
</a:t>
            </a:r>
            <a:endParaRPr lang="en-US" sz="11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отрезок — два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один и тот же отрезок, но со стрелками в противоположные стороны. Если →AB записан как (p; q), то →BA будет (−p; −q). Длина остаётся той же, меняется только направление, поэтому на рисунке оба вектора выглядят зеркально.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противоположных векторов меняются знаки обеих координат, а сами числа по модулю совпадают. Это удобно проверять на чертеже: если стрелка развёрнута назад, то и координаты должны изменить знак одновременно, без исключений.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и их координаты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векторов и их длины на примерах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координаты связаны с длиной вектора и направлением его движения.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определяют длину через теорему Пифагора, а ноль в одной координате указывает на движение вдоль оси.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формуле |a| = √(x² + y²).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по знакам координат вектора, составленная по определению координат вектора.
</a:t>
            </a:r>
            <a:endParaRPr lang="en-US" sz="75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знаки координат показывают направление вектора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сразу показывают, в какую сторону идёт перемещение по каждой оси.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знакам координат можно определить четверть плоскости или направление вдоль оси без построения дополнительного чертежа.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модуль вектора с координатами (6; 8).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удобно: длина вектора получается сразу по формуле, без измерений на рисунке.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 формуле |a| = √(x² + y²) для вектора (6; 8).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 и противоположности векторов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правилам сравнения координат двух векторов.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 клетчатой бумаге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 клетки по осям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начальной точки до конечной отдельно посчитай, сколько клеток нужно пройти вправо или влево и вверх или вниз. Эти два числа и составят координаты вектора.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и вертикальный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идёт строго вправо или влево, вторая координата равна нулю. Если он направлен только вверх или вниз, нулевой становится первая координата.
</a:t>
            </a:r>
            <a:endParaRPr lang="en-US" sz="1238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ответ по рисунку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мысленно сопоставь знак каждой координаты с направлением движения. Так легче заметить ошибку, если числа не совпадают с положением точек на сетке.
</a:t>
            </a:r>
            <a:endParaRPr lang="en-US" sz="12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нахождении координат вектора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типичную ошибку, верное правило и короткий пример вычисления.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формулой, а с невнимательностью: порядком координат, знаками чисел и выбором начала и конца.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нахождения координат вектора по координатам его начала и конца.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векторов по их координатам, составленная по школьным правилам.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виды векторов в школьных задачах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вектора отличается не только направлением, но и набором координат.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координатам можно сразу узнать тип вектора: есть ли движение по обеим осям, только по одной или вовсе нет перемещения.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4763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координаты вектора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находить середины отрезков, длины сторон, диагонали фигур и проверять параллельность без сложных построений.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физике они описывают перемещение, скорость и направление силы, когда важно не только расстояние, но и ориентация.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 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координаты удобно применять при движении по сетке, составлении маршрутов и пошаговом описании пути.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изображениями координаты векторов помогают точно задавать сдвиги, повороты и расположение объектов на экране.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с вектором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стандартном школьном способе работы с координатами.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формул по теме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таблице собраны основные формулы, которые нужны для решения большинства задач по теме.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показывает, что все задачи сводятся к нескольким действиям: вычитанию координат, сложению компонентов и вычислению длины.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 «Координаты вектора», записанные по школьному курсу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9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вектора: числа, которые показывают движение
</a:t>
            </a:r>
            <a:endParaRPr lang="en-US" sz="3196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координаты вектора можно читать как точное описание движения на плоскости: куда он направлен, какова его длина и чем он отличается от других векторов.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2026-05-29T04:08:31Z</dcterms:created>
  <dcterms:modified xsi:type="dcterms:W3CDTF">2026-05-29T04:08:31Z</dcterms:modified>
</cp:coreProperties>
</file>