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характеристики, описываемые в CSS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придаёт HTML-страницам внешний вид: цвета, шрифты, размеры, отступы, рамки, тени, размещение и адаптивность.
</a:t>
            </a:r>
            <a:endParaRPr lang="en-US" sz="3152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CSS и почему он нужен на уроке информатики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(каскадные таблицы стилей) появился в 1996 году, чтобы отделить структуру от оформления. HTML задаёт содержание, а CSS — внешний вид. Один набор правил может применяться на множестве страниц, делая дизайн единообразным и удобным для правок.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текста, фона и изображение в оформлении страницы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color управляет цветом текста, поэтому заголовки и важные фразы можно выделять контрастом. Это помогает лучше ориентироваться на странице и читать без лишних усилий.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background-color задаёт цвет подложки элемента. А background-image подключает картинку фона, превращая обычные блоки в заметные секции — например, «баннер» или карточку с новостями.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фона настраивают повторение, положение и размер. Благодаря этим параметрам изображение не «ломает» макет и поддерживает стиль: кнопки, блоки с информацией и разделители выглядят аккуратно и целостно.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CSS-свойств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влияет сразу на три стороны страницы: что видно (содержимое), как это выглядит (оформление) и где это находится (размещение).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вклад обычно дают шрифты и размеры: именно они сильнее всего меняют читаемость и общий «ритм» макета.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структура тем курса (разделение групп свойств CSS). Доли приведены как ориентиры для наглядности.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CSS задаёт вид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управляет font-family, font-size, font-weight, font-style, line-height и text-align. Благодаря этим свойствам можно выбрать семейство шрифта, размер букв, жирность, наклон, высоту строк и выравнивание текста по смыслу.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заголовком и абзацем хорошо видна: заголовок обычно крупнее и жирнее, а в абзаце важнее комфорт чтения за счёт line-height и выравнивания. Так структура страницы становится понятнее с первого взгляда.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Шрифты и оформление текста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текста и их назначение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сделать текст читабельным, структурированным и аккуратным: от размера и толщины шрифта до интервалов между буквами.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настройки шрифта и интервалов напрямую влияет на читабельность: даже небольшие изменения делают текст либо комфортным, либо утомительным для глаз.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разделы CSS Fonts и CSS Text.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типов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разные единицы измерения, можно гибко подстраивать размеры под разные экраны и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единицам измерения CSS (px, %, em, rem, vw, vh) и правилам width/height, min-/max-.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CSS ширину и высоту задают width и height, а ограничивают через min/max. Для значений используют пиксели, проценты, em, rem, vw и vh — они по-разному ведут себя на разных устройствах.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коробки: из чего состоит блок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поясняет, как браузер учитывает части элемента при расчёте размеров и расстояний.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border задаёт границу элемента, а border-width, border-style и border-color уточняют толщину, тип линии и цвет. Так карточки и кнопки становятся хорошо различимыми на фоне страницы.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Скругления создают border-radius: углы выглядят мягче и современнее, а интерфейс — аккуратнее. Это особенно заметно на элементах вроде меню и панелей с информацией.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задаёт box-shadow. Они визуально отделяют блоки, помогают выделять главные элементы и создают ощущение глубины, не перегружая дизайн.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скругления и тени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чаще всего заметны на странице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текст, фон или расстояния, человек сразу замечает изменения, даже если остальная вёрстка не тронута.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небольшие правки в CSS способны заметно изменить восприятие макета — особенно через читаемость и контраст.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заметности свойств CSS в интерфейсе (ориентировочные веса для наглядности, а не результаты измерений).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оформляются с помощью list-style: можно менять маркеры, их положение и внешний вид. Это помогает превращать нумерацию и «точки» в понятную структуру для меню, чек-листов и инструкций на странице.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стилизуются через color и text-decoration, а также через состояния :hover, :visited, :active и :focus. Когда оформление меняется при наведении и выборе, пользователю проще понять, где находится интерактивный элемент.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Списки, ссылки и элементы навигации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можно применять по-разному: по тегу, по классу или по идентификатору. Селекторы позволяют выбрать именно те элементы, которым нужны изменения внешнего вида, даже если на странице много похожих блоков.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обычно используют для нескольких элементов: например, одни и те же стили для всех карточек товара. Идентификатор чаще задают одному элементу, поэтому он помогает назначать уникальное оформление конкретному блоку на странице.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Селекторы по вложенности учитывают структуру документа: стиль применяется, когда элемент находится внутри определённого родителя. Это удобно для меню, где разные уровни вложенности можно оформить по-разному.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Селекторы по состоянию (например, когда элемент активен или доступен для фокуса) меняют поведение визуально. Точность выбора влияет на то, какие правила сработают в итоге, особенно в больших проектах.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Классы, идентификаторы и селекторы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CSS-правило применяется к элементу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и применения стилей: от селектора до финального отображения.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Позиционирование элементов на странице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position управляет тем, как элемент размещается относительно документа и других объектов: static, relative, absolute, fixed и sticky. Выбор режима определяет, входит ли блок в обычный поток страницы.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top, right, bottom и left задают смещение. Они особенно важны вместе с относительным и абсолютным позиционированием: можно «сдвинуть» элемент от исходного положения или заданной точки.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static элемент ведёт себя как обычно в потоке документа. При relative смещение происходит относительно того места, где элемент располагался бы без позиционирования, поэтому контекст потока сохраняется частично.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 выводит элемент из нормального потока, поэтому остальные блоки ведут себя так, будто его нет; fixed закрепляет его относительно окна браузера, а sticky сочетает обычное поведение и «прилипание» при прокрутке.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расположения блоков на веб-странице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потоке элементы идут последовательно: текст и простые блоки легче всего строить именно так. Flexbox ориентирован на одну ось, а Grid — на две, когда важны и строки, и колонки.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инструмента зависит от задачи: для линейных списков и простых блоков хватает потока, а для сложных макетов быстрее и точнее использовать Flexbox или Grid.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в CSS-макетах: обычный поток документа, Flexbox и Grid (без привязки к конкретным числам).
</a:t>
            </a:r>
            <a:endParaRPr lang="en-US" sz="99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Flexbox удобен, когда нужно распределить элементы в одном направлении и быстро выровнять их по главной или поперечной оси. Поэтому его часто применяют для меню, панелей кнопок и карточек с одинаковой логикой расположения.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Grid создаёт двухмерную сетку, где одновременно задаются строки и колонки. Он подходит для страниц с несколькими секциями и «витринной» структурой; свойства вроде grid-template-columns и gap ускоряют сборку макета и делают его аккуратнее.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Flexbox и Grid в современных макетах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Адаптивность и медиа-запросы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сетка и отступы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адаптивной вёрстке меняются количество колонок, ширина элементов и расстояния между ними. Так можно сохранять читабельные интервалы, не «уплотняя» текст при уменьшении экрана.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 экранов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Медиа-запросы @media меняют стили в зависимости от ширины и других параметров устройства. Благодаря этому шрифты и блоки подстраиваются, чтобы страница оставалась удобной на телефонах и планшетах.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читаемостью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устройствах важны не только размеры, но и плотность текста. Через @media можно увеличить line-height или изменить font-size, чтобы абзацы выглядели аккуратно и не утомляли при чтении.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и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@media реагирует не только на размер, но и на ориентацию (портрет/ландшафт) и другие условия. Это помогает подобрать оптимальный вид интерфейса под сценарий использования пользователя.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457" y="1935209"/>
            <a:ext cx="4009711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отвечают за ключевые части оформления: цвет, отступы, рамки, способ отображения и позиционирование. Понимание назначения каждого пункта упрощает создание страницы и отладку стилей.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Комбинируя свойства, можно по частям собирать внешний вид блока: сначала фон и текст, затем расстояния и рамки, а в конце — как элемент отображается и где он находится на странице.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разделы CSS2.1 и актуальные спецификации CSS.
</a:t>
            </a:r>
            <a:endParaRPr lang="en-US" sz="977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 используемых свойств CSS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Каскад, наследование и приоритет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использует каскад: если несколько правил могут подойти одному элементу, решающим становится порядок и приоритет. Более точные селекторы и специальные правила способны переопределить «общие» настройки.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позволяет части свойств переходить от родителя к вложенным элементам. Например, цвет текста или семейство шрифта часто задают на уровне контейнера, чтобы не дублировать стили для каждого тега.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конфликте учитываются специфичность селектора, последовательность записи и значение !important. Поэтому два одинаковых элемента могут выглядеть по-разному, если для них срабатывают разные правила в каскаде.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описывает внешний вид — и помогает сделать сайт удобным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задаёт цвет, шрифты, размеры, отступы, границы, тени, расположение и адаптивное поведение страницы. Благодаря этому сайт становится читаемым и аккуратным на разных экранах, а модель коробки, селекторы, каскад, Flexbox и Grid дают основу уверенной вёрстки.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2026-05-12T14:24:17Z</dcterms:created>
  <dcterms:modified xsi:type="dcterms:W3CDTF">2026-05-12T14:24:17Z</dcterms:modified>
</cp:coreProperties>
</file>