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Один-одинёшенек: когда человек остаётся один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тишине, смелости и маленькой самостоятельности.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одиночества знакома детям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хоть раз оставался один дома, в комнате или во дворе. В такие минуты можно спокойно играть, читать или рисовать, а иногда становится скучно, тревожно или немного страшно.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одному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одному — значит находиться без людей рядом. Так бывает дома, после уроков в классе или на прогулке, когда друзья уже ушли.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одиночестве человек слышит тишину, замечает свои мысли и может спокойно заняться делом. Иногда это помогает отдохнуть и лучше сосредоточиться.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не всегда неприятно. Оно бывает короткой паузой, когда можно собраться с силами, подождать и немного побыть в своём ритме.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дома: простые и знакомые дела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всегда должны быть правила: не открывать дверь незнакомым, не трогать розетки и сразу звать взрослого, если что-то кажется странным или опасным.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остаётся дома один, он может умыться, убрать игрушки, полить цветок и собрать школьные вещи. Такие дела учат аккуратности и самостоятельности.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бывают у того, кто остался один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герою хочется, чтобы кто-то был рядом. Тогда он становится тихим, смотрит в окно и говорит, что ему грустно.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ничего не происходит, время тянется медленно. Ребёнок вертится, вздыхает и ищет, чем бы заняться, чтобы не скучать.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неспокойно, он прислушивается к каждому звуку. Ему хочется, чтобы рядом оказался знакомый взрослый или добрый друг.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одиночество приносит тишину и отдых. Тогда можно думать, рисовать, читать и чувствовать себя уверенно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справиться с одиночеством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ребёнок может заметить чувство и выбрать безопасное действие.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люди остаются одни случайно: кто-то задержался по делам, а кто-то вышел ненадолго из комнаты. Для героя это становится коротким испытанием.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одиночество связано с болезнью или ссорой. Тогда рядом временно нет тех, кто обычно помогает, и герою приходится ждать и держаться спокойно.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сам выбирает тишину. Ему нужно побыть наедине с мыслями, отдохнуть от шума и послушать себя без лишних разговоров.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такие ситуации помогают понять характер героя. Он может оказаться терпеливым, осторожным, заботливым или очень смелым, даже если сначала робеет.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иногда оказываются одни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идёт один по вечерней дорожке и крепко сжимает в руке свой фонарик. Впереди виден домик с тёплым окном, а сбоку темнеет лесной край. Такой путь помогает показать, как он учится не теряться и идти дальше.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 мостике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стоит на деревянном мостике над тихой речкой и слушает, как шуршит камыш. Поблизости никого нет, но он замечает следы на мокром песке и вспоминает совет идти спокойно. В этой сцене особенно заметны внимание, выдержка и смелость.
</a:t>
            </a:r>
            <a:endParaRPr lang="en-US" sz="87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герой в сказках и рассказах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одиночество связано с дружбой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пусто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остаётся один и чувствует, что ему не хватает общения. В такие минуты одиночество особенно заметно.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друг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подходит приятель, зовёт играть, делится игрушкой или говорит доброе слово. Настроение сразу меняется.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уже не страшно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герой чувствует себя нужным и спокойным. Дружба помогает не оставаться с грустью один на один.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заняться, если ты один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взять карандаши и нарисовать дом, кота или целую сказку. Когда рисунок готов, сразу видно результат, а это очень приятно и совсем не скучно.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чтение, лепка, пазлы и кубики. Такие занятия помогают думать, терпеливо доводить дело до конца и не бегать по комнате как юный ураган.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выбрать спокойное дело с маленькой целью: раскрасить картинку, собрать фигуру или разложить вещи по местам. Тогда время проходит полезно и спокойно.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сам складывает тетрадь, пенал и альбом в портфель. Он проверяет, не забыл ли воду и сменную обувь, и радуется, что справился без спешки. Такой маленький порядок делает день спокойнее и увереннее.
</a:t>
            </a:r>
            <a:endParaRPr lang="en-US" sz="740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собран, всё на месте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коробка с карандашами никак не открывается или что-то не получается застегнуть, ребёнок не сердится на себя. Он зовёт взрослого, спокойно объясняет, что случилось, и учится не стесняться просьбы о помощи.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помощь, её просят вовремя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Один, но не беспомощный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одиночество становится тяжёлым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всё время грустит, не хочет играть и старается спрятаться, это может быть не просто тихий час наедине с собой, а настоящее чувство одиночества.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Тревожными признаками бывают плохой сон, слёзы без причины и ощущение, что рядом совсем никого нет. В таком состоянии трудно радоваться даже любимым занятиям.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держать тяжёлую грусть внутри, словно камешек в кармане. Лучше рассказать взрослому, которому доверяешь: маме, папе, учителю или другому близкому человеку.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разговор, объятие и добрые слова помогают почувствовать опору. Когда рядом есть внимательный взрослый, одиночество становится заметно легче.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тому, кто остался один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шаги поддержки в повседневной школьной или дворовой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тишина даёт голове отдых: ребёнок успевает понять, что чувствует, и не торопится с ответом или делом.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теме занятия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пауза помогает заметить свои мысли и успокоиться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природа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наблюдатель видит больше: форму облака, след птицы, блеск снега или тень дерева. Такое спокойное рассматривание учит внимательности и делает прогулку похожей на маленькое открытие.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тихо, особенно слышны шорох листьев, шаги по дорожке и лёгкий ветер. Природа не мешает думать и помогает заметить мелочи, которые обычно ускользают.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иногда полезно побыть одному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стихает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отходит в тихое место и перестаёт слышать лишние звуки. Становится легче дышать, а мысли перестают прыгать, как мячик.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собираются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одиночестве проще доделать рисунок, сложить конструктор или дочитать страницу. Внимание не отвлекается, и дело идёт аккуратнее.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короткой паузы хочется снова говорить, играть и смеяться вместе. Тихий отдых помогает вернуться к людям бодрым и спокойным.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132" y="21911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8790" y="221463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 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спокойном времени наедине с собой. Оно может быть приятным, если нужно подумать, отдохнуть или закончить тихое дело.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 тогда, когда рядом никого нет и человеку не хватает общения. Оно помогает точно описать состояние героя без лишних 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— это мягкое, ровное чувство без спешки и шума. С ним легче читать, рисовать и внимательно слушать себя.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— это когда рядом есть человек, готовый помочь, выслушать и сказать доброе слово. Она делает трудный момент менее страшным.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возвращает радость общения. Друг замечает, когда кому-то грустно, и умеет подойти вовремя, чтобы никто не чувствовал себя забытым.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о маленьком смельчаке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страшновато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шёл один через двор и крепко сжимал ремешок рюкзака. Ему было немного не по себе, но он продолжал идти маленькими шагами.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стало смелее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увидел свет в окне, вспомнил добрый совет и услышал знакомый голос. Страх стал тише, а шаги — увереннее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одному и быть одиноким — не одно и то же. Иногда тишина помогает отдохнуть, собраться с мыслями и спокойно заняться делом.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одиночество становится тяжёлым, важно не молчать. Ребёнку нужно уметь назвать своё чувство и попросить помощи у взрослого или друга.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растёт из маленьких шагов: убрать вещи, налить воду, собрать портфель, застегнуть куртку. Эти умения делают ребёнка увереннее в себе.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чувствует себя сильнее, когда умеет побыть один недолго и знает, что рядом есть забота, поддержка и тёплые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разговора об одинокости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видеть разницу между тихим уединением и тяжёлым одиночеством. Она напоминает: чувствовать, говорить и просить помощи — это тоже маленькая смелость.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2026-05-24T00:33:07Z</dcterms:created>
  <dcterms:modified xsi:type="dcterms:W3CDTF">2026-05-24T00:33:07Z</dcterms:modified>
</cp:coreProperties>
</file>