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оживает в каплях, ручьях и первых цветах.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Апрель, апрель. Звенит капель…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в стихах: месяц перемен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любят поэты за ясные приметы весны: капель, лужи, проталины, почки, птиц и первые цветы. Это месяц, в котором природа словно открывает себя заново, а каждое наблюдение легко превратить в красивую строку.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931" y="3265225"/>
            <a:ext cx="242438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86775"/>
            <a:ext cx="387900" cy="34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быстро нагревает крышу, сосульки и ветки. Лёд подтаивает, и вода начинает капать всё чаще, особенно днём, когда тепла больше.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капля звучит коротко и ясно, будто маленький колокольчик. Этот весёлый звук сразу напоминает, что зима сдаёт свои позиции.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звон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вода снова подмерзает, поэтому утром сосульки и крыши выглядят почти как новые. Но с каждым днём капель становится всё смелее.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заморозки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стихах капель часто помогает показать радость апреля. Она делает картину весны живой, звонкой и очень запоминающейся.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образ в книгах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капель такой заметной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Сосульки, лужи и ручейки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сосульки заметно укорачиваются: они становятся тоньше, прозрачнее и будто тают на глазах. Вода стекает с крыш, собирается у дорожек и звенит каплями.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тропинок появляются лужи и маленькие ручьи. Они бегут по двору, отражают небо и солнце, а на мокрой земле всё вокруг кажется блестящим и свежим.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апрельская погода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ещё может быть прохладно, и на траве заметна сырость. Но солнце уже поднимается выше и быстрее прогревает воздух.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становится светло и мягко. Тёплые лучи растапливают снег, а на улице хочется дольше гулять и смотреть по сторонам.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дождь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 апреле часто меняется очень быстро. За короткое время могут пройти ветер, дождь и снова выглянуть солнце.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воздух снова остывает, но день уже заметно длиннее. Весна словно напоминает: тепло обязательно вернётся завтра.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уходит снег и просыпается земля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тёмные проталины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в апреле темнеет и оседает, особенно там, где солнце светит дольше. На его месте появляются проталины — тёмные кусочки земли без снега. Они сразу говорят: весна уже рядом, совсем близко.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Мокрая трава и прошлогодние листья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растаявшим снегом открывается влажная почва, мокрая трава и листья, пережившие зиму. Всё выглядит немного усталым, но живым. Земля как будто потягивается после долгого сна и готовится к новым росткам.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у дорожек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собирается в низинах и бежит тонкими ручейками вдоль тропинок. Она блестит на солнце и делает двор похожим на маленькую весеннюю карту. Именно так зима медленно уступает место теплу.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первые листочки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ветках набухают почки: они становятся круглее, плотнее и заметнее. Это первый знак того, что дерево готовится к весеннему пробуждению.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из почек появляются крошечные зелёные листочки. Они совсем маленькие, но сразу меняют вид ветки: она перестаёт казаться сухой и зимней.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берёзы и вербы весенние перемены видны особенно рано. Их веточки словно оживают на глазах и становятся одной из самых красивых примет апреля.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Первоцветы — первые цветы весны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Подснежники, пролески, крокусы и мать-и-мачеха появляются тогда, когда земля ещё холодная. Эти цветы невысокие, но очень смелые: они первыми выходят навстречу весне.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яркие лепестки особенно заметны рядом с серой землёй и остатками снега. В книгах такие цветы часто выглядят как маленькие знаки надежды, радости и обновления.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110033"/>
            <a:ext cx="221100" cy="19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 домой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родные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перелётные птицы снова прилетают туда, где они жили раньше. Их появление сразу делает двор, парк и лес живее и шумнее.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Скворцы, грачи и жаворонки много поют и переговариваются. Их голоса помогают почувствовать: природа проснулась и больше не молчит.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и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начинают строить гнёзда и искать корм. Всё у них как у трудолюбивых хозяев: сначала дом, потом уют и спокойствие.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весны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стихах птицы часто становятся главным признаком апреля. Если слышны их голоса, значит, весна уже уверенно вошла в свои права.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заяц становится другим: его шубка постепенно меняет цвет и помогает лучше прятаться в новой, уже не зимней природе. На лесной полянке он выглядит особенно осторожным, но очень занят своим весенним делом. Всё вокруг подсказывает: жизнь проснулась.
</a:t>
            </a:r>
            <a:endParaRPr lang="en-US" sz="924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меняет шубку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чаще прыгают по веткам, собирают корм и не сидят на месте. Ежи просыпаются после зимнего сна и начинают искать еду. На земле и в траве заметны следы их тихой, но важной весенней жизни.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и еж после зимы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весенней полянке можно увидеть влажную землю, молодую траву, следы зверьков и первые движения после зимы. Животные становятся активнее, потому что им нужно есть, двигаться и готовиться к появлению детёнышей.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полянка оживает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весной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весны от солнца к зелёным деревьям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весенних изменений в природе, которую легко увидеть во дворе, в парке и по дороге в школу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апреле ручьи бегут быстро и вода долго не стоит на дорожках, люди ожидали тёплую весну и дружное таяние снега.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приметы апреля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прилёт птиц считали добрым знаком: он подсказывал, что холода отступают, а в природе начинается заметное оживление.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облакам, ветру и сырой земле наблюдательные люди старались понять, каким будет ближайший день. Так природа становилась настоящим помощником.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такие приметы особенно интересны, потому что их можно проверить глазами: посмотреть во двор, услышать птиц и сравнить погоду с вчерашней.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звенит капель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в стихах часто начинается с простого звука — с капели. Она будто стучит по крыше и будит весь двор. Поэтам легко передать это настроение: светлеет небо, тает снег, и даже воздух кажется звонким и свежим.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открывает мир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стихах апрель описывают как месяц, который открывает землю, деревья и тропинки. Проталины темнеют, на ветках появляются почки, а рядом уже мелькают первые цветы. Такие строки читаются легко и оставляют ощущение радости.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строки об апреле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312415"/>
            <a:ext cx="387900" cy="31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небо может быть серым, а через час — уже светлым и голубым. Апрель любит перемены, поэтому прогулка становится похожей на маленькое приключение.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погода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таяния снега появляются блестящие дорожки воды. За ними интересно наблюдать: куда побежит ручей, где задержится лужа и как быстро всё изменится.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и лужи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набухают почки, а у земли пробиваются первые зелёные ростки. Это верный знак, что природа просыпается и начинает свой весенний рост.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ростки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Скворцы, грачи и другие птицы оживляют двор своими голосами. Их легко услышать раньше, чем увидеть, и именно поэтому весна кажется особенно шумной.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движении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заметить на весенней прогулке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одеваться в апреле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лучше выбрать тёплую одежду, которую можно снять днём. Весна любит сюрпризы, поэтому куртка и шапка должны быть удобными и не слишком тяжёлыми.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прогулки пригодятся непромокаемая обувь и зонт. Тогда не страшны ни лужи, ни мокрая трава, а ребёнок сможет смело шагать по весенним дорожкам.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во дворе люди начинают убирать следы зимы. Сухие дорожки, чистый двор и порядок вокруг делают улицу светлее и приятнее.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становится длиннее, поэтому после уроков ещё остаётся время для прогулки. Можно успеть посмотреть на небо, деревья и первые весенние изменения.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тепло помогает быть более активными: гулять, помогать взрослым и замечать красоту вокруг. А ещё это отличный повод делать добрые дела.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полезного даёт апрель людям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нарисовать апрель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светлого неба, крыши с каплями и нескольких проталин на земле. Добавьте жёлтые цветы, ветку с почками и птицу, чтобы рисунок сразу стал весенним.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настроения подойдут синие, зелёные, жёлтые и белые краски. Если оставить немного блеска и влажности, картинка получится такой же свежей, как апрельский день.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помогают назвать главные признаки апрельской весны и сделать наблюдения точными и яркими.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слов на слайде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создают картину весны без длинных объяснений: слышны капли, видны лужи, тянутся ручьи и распускаются первые цветы.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на детском языке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который меняется на глазах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дня становится теплее, и двор будто оживает. Появляются птицы, блестят лужи, а прогулка превращается в маленькое открытие.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полное сюрпризов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апреле ребёнок видит мокрые дорожки, холодный воздух и капли на крышах. Всё выглядит знакомо, но уже совсем по-весеннему.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— месяц тихого чуда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незаметно переводит природу от зимы к весне: тает снег, звенит капель, зеленеют ветки и всё вокруг становится светлее, теплее и радостнее.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2026-05-24T00:22:50Z</dcterms:created>
  <dcterms:modified xsi:type="dcterms:W3CDTF">2026-05-24T00:22:50Z</dcterms:modified>
</cp:coreProperties>
</file>