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Земли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миру животных: от муравья до кита.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так разные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в самых разных местах и по-своему приспосабливаются к ним. Форма тела, окраска, лапы, крылья и мех помогают им выживать там, где холодно, жарко, сухо или сыро.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укрытие, тень и много корма. Здесь легко спрятаться от врагов, найти ягоды, орехи, шишки и мягкую траву для отдыха.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обитают белки, зайцы, лисы, волки, дятлы, совы и лоси. Одни ищут пищу на земле, другие — в кронах деревьев или ночью.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приготовления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лесные животные меняют поведение: линяют, запасают корм, утепляют норы и дупла. Так им легче пережить холод, снег и короткие дни.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столовая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зверей и птиц лес — настоящий магазин и столовая одновременно. Здесь есть пища, вода, укрытия и спокойные места для отдыха и выращивания детёнышей.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помощь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 помогают ему жить и обновляться. Птицы разносят семена, белки прячут орехи, а насекомые участвуют в жизни растений. Лес отвечает им заботой.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пустынные животные выходят на поиск пищи ночью. Так они избегают жары и двигаются по более прохладному песку, словно по огромному тёплому ковру.
</a:t>
            </a:r>
            <a:endParaRPr lang="en-US" sz="972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ящерицы, змеи, тушканчики и скорпионы умеют экономить влагу. Светлая окраска, закрытые норы и осторожное поведение помогают им не перегреваться и выживать.
</a:t>
            </a:r>
            <a:endParaRPr lang="en-US" sz="858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пустыне очень жарко, а ночью может стать прохладно. Животным приходится беречь воду, прятаться от солнца и искать тень в самые знойные часы.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лишней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ценна каждая капля. Поэтому животные могут долго обходиться без воды, а некоторые получают её из пищи. Это настоящие мастера бережливости.
</a:t>
            </a:r>
            <a:endParaRPr lang="en-US" sz="9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океана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— великан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плывёт спокойно и уверенно, будто огромный корабль, который сам умеет дышать. Он поднимается к поверхности за воздухом, а вода вокруг него кажется совсем маленькой. Его размеры поражают даже морских путешественников.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 — быстрый и умный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легко режут волны обтекаемым телом и весело сопровождают лодки. Они дышат лёгкими, поэтому время от времени всплывают на поверхность. Их движения напоминают танец в синей воде.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маленьких и больших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рядом живут крошечные рыбки, медузы, осьминоги и большие акулы. У каждого морского жителя свой способ плавать, искать пищу и защищаться. Под водой всегда кипит тихая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Арктики и Антарктики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 и густой мех помогают сохранять тепло. У некоторых животных есть ещё и плотное оперение или плотная кожа, которая защищает от ветра.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помогает сливаться со снегом и льдом. Так животным легче скрываться от врагов и незаметно подкрадываться к добыче, не выдавая себя.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льда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медведи, моржи, тюлени, пингвины и морские птицы умеют жить в морозе. Одни хорошо плавают, другие уверенно ходят по льду и снегу.
</a:t>
            </a:r>
            <a:endParaRPr lang="en-US" sz="1144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Полярным животным нужны терпение, сила и выносливость. Им важно находить пищу, переносить ветер и не терять тепло даже в долгую холодную зиму.
</a:t>
            </a:r>
            <a:endParaRPr lang="en-US" sz="1030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районах очень морозно, ветрено и почти всегда много снега или льда. Животным приходится жить в суровых условиях, где тепло нужно беречь особенно тщательно.
</a:t>
            </a:r>
            <a:endParaRPr lang="en-US" sz="10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передвигаются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кенгуру и многие другие животные умеют быстро бегать или высоко прыгать. Такой способ движения помогает им спасаться от опасности и быстро менять место.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летают благодаря крыльям, перьям и лёгкому телу. Полёт помогает им искать пищу, строить гнёзда и перелетать на большие расстояния без лишней усталости.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двигаются хвостом и плавниками, а морские животные используют всё тело, чтобы скользить в воде. Плавание удобно там, где суша заканчивается и начинается вода.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Змеи, ящерицы и некоторые насекомые передвигаются ползком. Так им удобно прятаться в траве, песке или щелях и быстро менять направление, если нужно.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обезьяны и некоторые птицы ловко лазают по веткам и стволам. Это помогает им искать пищу, строить убежища и уходить повыше от врагов.
</a:t>
            </a:r>
            <a:endParaRPr lang="en-US" sz="7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пища переходит от растений к животным разных групп.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хищники, всеядные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травой, листьями, семенами и плодами. У них есть зубы и другие приспособления, которые помогают пережёвывать растительную пищу и находить её каждый день.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 и питаются мясом. Им помогают острые когти, крепкие лапы, быстрый бег, зоркий взгляд и сильные челюсти.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растительную, и животную пищу. Благодаря такому меню им проще находить еду в разных местах и в разное время года.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еды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свои помощники: клюв, зубы, когти или сильные лапы. Эти части тела показывают, чем оно питается и как добывает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клубок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при опасности сворачивается в плотный шар. Его иголки торчат во все стороны, и хищнику становится очень трудно дотронуться до такого колючего защитника.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в панцирь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спасается, втягивая голову и лапы в прочный панцирь. Это как маленький домик на спине, который помогает переждать опасность без лишней суеты.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 спорит с врагом, а просто убегает изо всех сил. Его скорость и ловкие прыжки помогают быстро скрыться в траве или кустах.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сливаются с окружением и становятся почти незаметными. У хамелеона окраска может меняться, а у других животных помогает пятнистый или полосатый рисунок.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заботятся о детёнышах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гнездо для птенцов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приносит в гнездо мягкие травинки, перья и мох, чтобы птенцам было тепло и безопасно. Пока малыши растут, родители по очереди кормят их и зорко следят за опасностью.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Логово, где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лисицы есть укромное логово, где щенки лежат рядом друг с другом и ждут маму. В норе темно и тихо, а значит, малышам легче отдыхать и набираться сил.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медведицы или кошки детёныши ещё не умеют сами искать еду, поэтому мама кормит их молоком. Она не только кормит, но и учит малышей быть осторожными и находить укрытие.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помогает насекомым жить почти везде: в траве, почве, под корой и рядом с водой.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 миллиона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насекомых уже описано учёными, и это делает их самой многочисленной группой животных на Земле.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птицы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двору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 и голуби часто держатся рядом с домами, потому что там проще найти корм и укрытие. Такие птицы помогают нам замечать жизнь природы даже в городе.
</a:t>
            </a:r>
            <a:endParaRPr lang="en-US" sz="1210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Журавли, ласточки и многие другие птицы улетают в тёплые края, когда становится холодно. Перелёт помогает им находить достаточно пищи и безопасные места для жизни.
</a:t>
            </a:r>
            <a:endParaRPr lang="en-US" sz="122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Птичье пение слышно по утрам и вечером, а ещё птицы очень заботливы к птенцам. Они высиживают яйца, приносят корм и защищают малышей от опасности.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удобно летать благодаря перьям, крыльям и лёгкому телу. Эти особенности помогают им быстро подниматься в воздух, держать равновесие и ловко садиться на ветки.
</a:t>
            </a:r>
            <a:endParaRPr lang="en-US" sz="11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млекопитающие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детёныши не остаются голодными: мама кормит их молоком. Поэтому малыши растут крепкими и быстрее набираются сил, а родители внимательно охраняют их в первые недели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шерсть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есть шерсть, которая помогает сохранять тепло в холодную погоду. Кошка, медведь или слон выглядят по-разному, но все они заботятся о своём потомстве.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и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в самых разных местах: на земле, в лесу, в степи и даже в море. Киты и дельфины плавают в воде, а люди, собаки и слоны живут на суше.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43425"/>
            <a:ext cx="398700" cy="35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редкие животные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живёт высоко в горах, где холодно и трудно добывать пищу. Его густая шерсть и длинный хвост помогают ему сохранять тепло и ловко двигаться по скалам.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большую часть времени проводит на деревьях и питается листьями эвкалипта. У него сильные лапы и цепкие пальцы, поэтому он уверенно держится на ветках.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Окапи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Окапи выглядит необычно: у него тёмное тело и полосатые ноги. Это помогает ему жить в густом лесу и оставаться менее заметным среди деревьев.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удивляет сразу многими особенностями: он откладывает яйца, умеет плавать и ищет пищу в воде. Его мягкий клюв помогает находить мелких водных животных.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игуана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ящерица живёт у океана и умеет нырять за водорослями. Она хорошо переносит солёную воду и тёплое солнце, поэтому чувствует себя дома на каменистом берегу.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животным нужна защита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или осушают болота, животным становится негде жить и прятаться. Без привычного дома им труднее находить еду, выращивать детёнышей и спасаться от врагов.
</a:t>
            </a:r>
            <a:endParaRPr lang="en-US" sz="1012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должна быть чистой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реки и озёра вредят рыбам, птицам и зверям. Если вода становится грязной, нарушается вся цепочка жизни, а животным сложнее выживать и размножаться.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охота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охота могут быстро сократить число животных в природе. Особенно уязвимы те виды, которые живут в одном месте и не умеют быстро переселяться.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связана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вид, другим тоже приходится труднее. Нарушается равновесие, и вся природа становится слабее, поэтому важно беречь каждое животное и его среду обитания.
</a:t>
            </a:r>
            <a:endParaRPr lang="en-US" sz="10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заповедники и парки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охраняемой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место, где особенно важно сохранить природу. Здесь защищают леса, воду и животных, чтобы люди не мешали их обычной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посетителей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устанавливают строгие правила: нельзя шуметь, мусорить, ломать ветки и ловить зверей. Так растения и животные остаются в безопасности.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таких местах спокойно живут лоси, бобры, редкие птицы и насекомые. Природа восстанавливается, а учёные могут наблюдать за ней без вреда.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живут рядом с людьми уже очень давно. Они охраняют дом, играют с детьми и становятся настоящими друзьями, если о них заботиться.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ёжики нередко появляются в парках и садах. Им нужны тихие места, где можно найти пищу и не попасть под колёса машин или в мусор.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 воробьи часто живут во дворах, парках и садах. Там можно найти крошки, семена и укрытие, особенно если рядом есть деревья и кусты.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стекло, шум и неподходящая еда могут навредить животным рядом с человеком. Чистый двор и спокойное поведение помогают им жить рядом безопасно.
</a:t>
            </a:r>
            <a:endParaRPr lang="en-US" sz="9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3989" y="3534182"/>
            <a:ext cx="262763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мусор в лесу, парке или во дворе, животным легче находить чистую воду и безопасные места для жизни. Природа тоже любит порядок.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 и срывать гнёзда из травы. Деревья и кусты нужны животным как дом, укрытие и место, где можно вырастить детёнышей.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птицам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трудно искать еду, поэтому можно делать кормушки и насыпать подходящий корм. Им полезны семечки, крупа и несолёные зерновые смеси.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 животным, поэтому важно не расходовать её зря. Когда люди берегут воду, они помогают рекам, озёрам и их обитателям.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бережно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шуметь, не пугать зверей и не трогать гнёзда, животные чувствуют себя спокойнее. Маленькая вежливость человека для природы очень важна.
</a:t>
            </a:r>
            <a:endParaRPr lang="en-US" sz="7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 — значит беречь Землю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нашу планету живой и удивительной. Если заботиться о лесах, водоёмах и чистом воздухе, у каждого зверя и птицы будет безопасный дом.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2026-05-26T05:14:43Z</dcterms:created>
  <dcterms:modified xsi:type="dcterms:W3CDTF">2026-05-26T05:14:43Z</dcterms:modified>
</cp:coreProperties>
</file>