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пищевых связей: значение и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формируют экосистемы и обеспечивают движение энергии в природе.
</a:t>
            </a:r>
            <a:endParaRPr lang="en-US" sz="290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пищевых связей в 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объединяют организмы в единую систему, обеспечивая передачу энергии и веществ. Нарушение этих связей нарушает баланс и стабильность экосистем, вызывая изменения в численности видов и структуре сообщества.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суть пищевых связей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отражают питание и взаимозависимость между организмами, показывая, кто служит пищей для кого в природе.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основой обмена веществ и преобразования энергии в биосистемах, поддерживая жизненные процессы.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начинаются с продуцентов, которые создают органику, и завершаются редуцентами, разлагающими органику до простых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 и водоросли, способные с помощью фотосинтеза создавать органические вещества из неорганических элементов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питаются другими организмами, делясь на травоядных и хищников. Редуценты, такие как бактерии и грибы, разлагают органику до минеральных веществ, замыкая цикл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организмов в пищевых цепях: продуценты, консументы, редуценты
</a:t>
            </a:r>
            <a:endParaRPr lang="en-US" sz="25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по трофическим уровням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трофический уровень получает лишь около 10% энергии от предыдущего, остальные теряются в виде тепла и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энергетические потери ограничивают длину пищевых цепей и влияют на структуру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цепи — строгая последовательность организмов, где каждый следующий уровень питается предыдущим.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сети включают множество взаимосвязей, когда один организм служит пищей для нескольких консументов.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сети обеспечивают гибкость экосистемы, позволяя адаптироваться к изменениям окружающей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пищевые сети встречаются чаще, отражая сложность живых сообществ и их устойчивость.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пищевых цепей: линейные и разветвлённые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как продуцент обеспечивает питание гусеницам, которые служат пищей для синиц — насекомоядных птиц леса.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Ястреб, как хищник, контролирует численность синиц, а редуценты замыкают цепь, перерабатывая органику до минеральных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 лесной экосистемы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включают многочисленные связи, где один вид может принадлежать нескольким цепям одновременно.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сеть, тем она более устойчива к исчезновению видов и изменениям условий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сетях организмы регулируют численность друг друга, обеспечивая баланс и стабильность экосистемы.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 устойчивость пищевых сетей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водного экосообщества (пруд)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и веществ от продуцентов к редуцентам в прудовом биоценозе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Продуценты: фундамент экосистемы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и водоросли преобразуют солнечную энергию в органические вещества через фотосинтез, создавая пищу для всех уровней.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начинают все пищевые цепи, будучи источником энергии и строения для живых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участвуют в биогеохимических циклах, влияя на круговорот веществ в природе.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невозможна энергия для консументов и редуцентов, что поставит под угрозу существование экосистемы.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457" y="1935209"/>
            <a:ext cx="5387711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консументов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и общие черты травоядных (коровы, зайцы, олени) и хищников (лисы, волки, совы) по питанию, роли в экосистеме и влиянию на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разных типов объединяют экосистему, обеспечивая баланс и стабильность численности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экологии,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ключевые участники разложения и восстановления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невидимые добровольцы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остатки мёртвых организмов, превращая сложные вещества в простые минеральные соединения. Они действуют незаметно, но без них почва потеряла бы плодородие и энергия не возвращалась бы в биосферу.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древесину и растительные остатки, завершая цикл веществ в экосистеме. Их мицелий распространяется по почве, способствуя восстановлению органического материала и питательных веществ для растений.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преимущества пищевых сетей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обеспечивают гибкое распределение энергии между видами, позволяя избежать сбоев при исчезновении отдельного звена благодаря множеству альтернативных связей.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поддержанию биологического разнообразия, снижая риски доминирования одного вида и усиливая устойчивость экосистем к внешним воздействиям.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численности разных организмов в пищевой сети помогает поддерживать равновесие и стабильность природных сообществ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пищевые связи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исчезновению продуцентов и обитателей их пищевых цепей, снижая общую биомассу и ломая структуру экосистемы. Загрязнение ухудшает качество среды обитания для многих видов.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Химизация почв и воды изменяет микрофлору и уничтожает редуцентов. Избыточная охота сокращает число хищников, вызывая дисбаланс и вспышки численности вредителей в сообществе.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видового разнообразия с устойчивостью пищевых сетей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видов обеспечивает более устойчивую и гибкую сеть, способную адаптироваться к ущербу и сохранять экосистемные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повышает сопротивляемость экосистем нарушениям и снижает вероятность коллапса при утере отдельных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Эконаучные исследования,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представлено широкое разнообразие продуцентов — деревья, травы, водоросли, обеспечивающих основу пищевых цепей.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травоядные — от мелких грызунов до крупных копытных — поддерживают равновесие за счёт разнообразия кормовых баз.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заповедника контролируют численность травоядных, предотвращая перенаселение и истощение ресурсов.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активно возвращают питательные вещества в почву, обеспечивая плодородие и непрерывность биогеохимических циклов.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заповедника: пример устойчивого сообщества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процент органических веществ перерабатывается редуцентами, завершая биохимические циклы и поддерживая плодородие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превращают оставшуюся после потребления органику в минеральные вещества, незаменимые для роста новых продуцентов.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кормовой базы и массовая гибель травоядных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растений вследствие антропогенных изменений вызвало снижение численности травоядных животных, что повлекло нарушению баланса пищевых цепей и уменьшению хищников.
</a:t>
            </a:r>
            <a:endParaRPr lang="en-US" sz="1107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саранчи после исчезновения хищников-насекомоядных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естественных врагов привело к неконтролируемому размножению саранчи, что вызвало массовое повреждение растений и ухудшение состояния экосистемы.
</a:t>
            </a:r>
            <a:endParaRPr lang="en-US" sz="962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пищевых связей в экосистеме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знать о пищевых связях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пищевых взаимодействий развивает осознание взаимозависимости живых организмов и учит бережному отношению к природе с раннего возраста.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понять последствия экологических нарушений и роль человека в сохранении здоровья экосистем, предотвращая масштабные катастрофы.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пищевых связей способствует формированию ответственной позиции и популяризации экологически грамотного поведения среди молодежи.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— фундамент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пищевых взаимодействий гарантирует устойчивость экосистем, баланс природных процессов и благополучие человеческих поколений в будущем.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2026-05-08T05:02:05Z</dcterms:created>
  <dcterms:modified xsi:type="dcterms:W3CDTF">2026-05-08T05:02:05Z</dcterms:modified>
</cp:coreProperties>
</file>