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потомстве: основы и значение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Защита, питание и обучение молодых — ключевые аспекты опеки в природе.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забота о потомстве важна?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Опека повышает шансы выживания в сложной среде. От беспозвоночных до млекопитающих стратегии различаются и влияют на эволюцию и экосистему.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заботы у животных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их стратегия воспитания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охраняют гнёзда и обучают птенцов навыкам выживания, создавая основу для самостоятельной жизни молодых особей. Каждая семья имеет свои методы защиты и кормления.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Волки: стая как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воспитывают детёнышей в структурах стаи, обеспечивая коллективную защиту и обучение охоте. Это социальная система помогает малышатам адаптироваться в дикой природе.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кенгуру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вынашивают детёнышей в сумке, что создаёт надёжное укрытие на ранних этапах развития. Это уникальная форма заботы обеспечивает защиту и комфорт малышу.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их длительный уход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кормят потомство молоком, обучают важным социальным навыкам и защищают их. У людей период зависимости длится до 15–18 лет, что требует значительных ресурсов.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часто практикуют коллективное воспитание, где несколько взрослых заботятся о детях. Такая модель обеспечивает дополнительную безопасность и обучение молодого поколения.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опеки у птиц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гнездовых сооружений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чашевидные гнёзда, норы и платформы, выбирая место для безопасного выведения потомства. Строительство зависит от вида и среды обитания.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забота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птицах оба родителя по очереди высиживают яйца и делят обязанности по кормлению. Это увеличивает шансы птенцов выжить в сложных условиях.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и суровые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колониях пингвины меняются у гнезда, защищая яйца и птенцов от мороза. Приношение пищи и теплозащита крайне важны для развития потомства.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черепахи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от кладки до самостоятельной жизни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Муравьи: труд и опека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муравьи ухаживают за личинками и яйцами, обеспечивая их чистоту и питание. Это коллективная ответственность повышает общий успех развития потомства.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специализированные муравьи-ниньки для переноса личинок и солдаты для охраны гнезда. Такое разделение труда усиливает защиту и эффективность ухода.
</a:t>
            </a:r>
            <a:endParaRPr lang="en-US" sz="10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заботе у рыб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размножение без опеки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мечут тысячи икринок и не возвращаются к ним, что приводит к низкому уровню выживания молоди из-за хищников и неблагоприятных условий.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Цихлиды: активная опека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цихлид охраняют икру и мальков, иногда переносят их в рот для безопасности. Это значительно увеличивает шансы потомства на выживание.
</a:t>
            </a:r>
            <a:endParaRPr lang="en-US" sz="13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забота о семенах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4407525" y="24827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плоды для защиты и распространения семян, благодаря плотным оболочкам и химическим барьерам, предотвращая повреждения и поедание.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407525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и запахи плодов привлекают животных, способствующих распространению семян на большие расстояния, что увеличивает шансы успешного прорастания.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продолжительность ухода за потомством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опека характерна для видов, производящих много потомков, а длительная — для тех, кто инвестирует в качество каждого.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опеки напрямую связана с уровнем заботы и степенью социализации у различных групп организмов.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у человека: социальные аспекты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период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у человека длится гораздо дольше по сравнению с животными. Родители обеспечивают материальную поддержку и формируют эмоциональные связи, которые важны для развития личности.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образовательных и семейных институтов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детские сады и медицинские учреждения помогают ребенку адаптироваться в обществе. Опыт старших поколений передается в семье, укрепляя традиции и социальные ценности.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835278"/>
            <a:ext cx="4865100" cy="17957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стратегий заботы о потомстве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между насекомыми, птицами и млекопитающими по числу потомков, продолжительности ухода и уровню выживаемости.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интенсивная и продолжительная забота характерна для видов с меньшим числом потомков и обеспечивает высокий процент выживания.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биологии размножения и эволюции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самоотверженности в заботе о потомстве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Пингвины-императоры в Антарктике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Пингвины-императоры зимуют в условиях сильных морозов, сжимая яйца между лапами. Они могут обходиться без пищи несколько недель, чтобы защитить потомство от холода.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охота львиц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Львицы совместно охотятся, обеспечивая пропитание своим детёнышам. Этот коллективный труд позволяет им лучше защищать потомство от хищников и голода.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Стражи у сурикатов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сурикатов взрослые особи постоянно следят за безопасностью малышей, становится возможным обучение и игровая деятельность без опасности нападения.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знаний и обучение: важный этап заботы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передают навыки следующим поколениям. Например, вороны обучают птенцов инструментальному использованию предметов для добычи пищи.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слоны демонстрируют передачу охотничьих приёмов и миграционных путей, что повышает шансы молодых особей на выживание и адаптацию.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примеры заботы: роль самца в уходе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коньков самцы принимают икру и вынашивают потомство в специальном мешке, обеспечивая защиту и кислород для развивающихся эмбрионов.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Пингвин-император бережно держит яйца на лапах в складках кожи, защищая их от холода, а самцы лягушек Dendrobates переносят головастиков в безопасные места.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как обман в системе заботы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— мастер подбрасывания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откладывает яйца в чужие гнёзда, заставляя других птиц выкармливать своё потомство. Такой приём позволяет сэкономить энергию на уходе и увеличить репродуктивный успех.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кукушонка в гнезде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гнезде кукушонок выталкивает яйца или других птенцов, оставаясь единственным получателем пищи, что ещё больше увеличивает его выживаемость за счёт хозяев.
</a:t>
            </a:r>
            <a:endParaRPr lang="en-US" sz="13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стратегий от окружающей среды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суровых климатических зонах животные склонны к длительной опеке потомства для защиты от неблагоприятных факторов. Это обеспечивает лучшее выживание в сложных условиях.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ресурсов и опасностей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высоком уровне хищнической опасности виды часто воспроизводят множество потомков с минимальным уходом, чтобы компенсировать большой отбор и потери.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научных знаний о заботе в обществе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биологических стратегий ухода помогает создавать современные методики поддержки молодым родителям, улучшая условия и подходы к воспитанию детей.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Медико-биологические исследования способствуют разработке программ для детей с особенностями развития, повышая эффективность социальной помощи и образования.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родительской заботы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занятости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занятости сокращает время непосредственного общения с детьми, что влияет на эмоциональное развитие. Важна организация поддержки для балансирования работы и семьи.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семей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многопоколенных семей снижает передачу жизненного опыта между поколениями. Современные технологии создают новые способы общения, но требуют адаптации моделей опеки.
</a:t>
            </a:r>
            <a:endParaRPr lang="en-US" sz="13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заботы о потомстве в биологии и обществе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обеспечивает выживание и эволюционный успех видов. Она формирует социальные нормы и способствует гармоничному развитию личности, укрепляя связь человека с природой.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2026-05-09T05:26:31Z</dcterms:created>
  <dcterms:modified xsi:type="dcterms:W3CDTF">2026-05-09T05:26:31Z</dcterms:modified>
</cp:coreProperties>
</file>