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кожи в терморегуляции и оказание первой помощи
</a:t>
            </a:r>
            <a:endParaRPr lang="en-US" sz="3716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главный защитник и регулятор температуры тела.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её важнейшие функции
</a:t>
            </a:r>
            <a:endParaRPr lang="en-US" sz="340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крупнейший орган, покрывающий всё тело. Она защищает от повреждений, участвует в обмене веществ, теплообмене и ощущении внешних раздражений.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поддерживает температуру тела
</a:t>
            </a:r>
            <a:endParaRPr lang="en-US" sz="3317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регулирует тепло через сосуды и потовые железы: при жаре сосуды расширяются, усиливая теплоотдачу, при холоде — сужаются, уменьшая её.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и испарение пота охлаждают тело. Центр управления находится в гипоталамусе, который координирует эти реакции для стабильной температуры.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Теплообразование и теплоотдача организма
</a:t>
            </a:r>
            <a:endParaRPr lang="en-US" sz="311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вырабатывается за счёт сжигания питательных веществ и работы мышц во время движения и биохимических процессов.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отдаёт тепло через испарение пота, теплопроводность и излучение, регулируя баланс тепла в организме.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покое основная теплота уходит через кожный покров, поддерживая постоянство внутренней температуры — гомеостаз.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в зависимости от условий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нагрузке тело активнее выделяет пот, чтобы снизить перегрев.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растёт с нагрузкой, и кожа усиливает охлаждение через потоотделение.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состав пота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до 1,5 литров пота в сутки, при жаре количество увеличивается до 3 литров. Пот состоит из воды, солей и продуктов обмена.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Охлаждающий эффект испарения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 испаряется с поверхности кожи, он отнимает тепло, эффективно снижая температуру тела и предотвращая перегрев даже в жаркой погоде.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потовых желёз в терморегуляции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процессы терморегуляции
</a:t>
            </a:r>
            <a:endParaRPr lang="en-US" sz="301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снижает скорость испарения пота, ухудшая охлаждение тела и повышая риск перегрева.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холоде сосуды кожи сужаются, уменьшая теплоотдачу и помогая сохранить внутреннее тепло организма.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происходит расширение сосудов кожи и усиление потоотделения для усиления теплоотдачи.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окружающей температуры требует постоянной адаптации кожи для поддержания нормальной температуры тела.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кожи на высокую и низкую температуру
</a:t>
            </a:r>
            <a:endParaRPr lang="en-US" sz="2575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условиях сосуды кожи расширяются, усиливая кровоток и образование пота, что способствует эффективному охлаждению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низкой температуре сосуды сужаются, кожа бледнеет, уменьшая теплоотдачу и помогая сохранить тепло внутри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06428"/>
            <a:ext cx="3929100" cy="15774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тепловым и солнечным ударом
</a:t>
            </a:r>
            <a:endParaRPr lang="en-US" sz="283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причин, симптомов и особенностей теплового и солнечного ударов, а также важность своевременной помощи.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удара опасны и требуют немедленной первой помощи для предотвращения осложнений.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перегрева организма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температура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 влажность сильно увеличивают вероятность перегрева, особенно в жаркие летние дни без доступа к тени и воде.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физические работы и тесная синтетическая одежда ухудшают теплообмен и усиливают риск теплового удара.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уязвимость некоторых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подростки, пожилые и люди с лишним весом чаще страдают от перегрева из-за особенностей кровообращения и терморегуляции.
</a:t>
            </a:r>
            <a:endParaRPr lang="en-US" sz="110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теплового и солнечного удара
</a:t>
            </a:r>
            <a:endParaRPr lang="en-US" sz="3325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признаки включают общее чувство слабости, головную боль и ухудшение самочувствия, что сигнализирует о серьёзном перегреве организма и требует немедленного внимания.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тяжёлых случаях возможны судороги, потеря сознания и высокая температура тела до 40°C, что является признаком опасного состояния организма.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Тошнота, рвота и головокружение усугубляют состояние, могут привести к обезвоживанию и ухудшению самочувствия при отсутствии своевременной помощи.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кожи выражаются в покраснении или бледности, сопровождаются учащённым сердцебиением и нарушением сознания, включая галлюцинации у отдельных пострадавших.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первой помощи при перегреве
</a:t>
            </a:r>
            <a:endParaRPr lang="en-US" sz="20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и безопасного оказания помощи пострадавшему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использования ледяной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Обтирание ледяной водой вызывает сильное сужение сосудов, что может ухудшить состояние человека и привести к неприятным осложнениям. Вместо этого следует использовать прохладную, но не холодную воду.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человека одного после приступа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нельзя оставлять без наблюдения, особенно в жару и при потере сознания. Недопустимо укладывать его на солнце и поить напитками с кофеином, это только усугубляет состояние.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первой помощи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перегрева летом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 свободную, светлую одежду из натуральных тканей и головные уборы, чтобы уменьшить воздействие прямых солнечных лучей и обеспечить комфорт.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Ограничьте время пребывания на солнце с 11:00 до 17:00 и регулярно пейте воду каждые 20–30 минут для предотвращения обезвоживания.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интенсивных физических нагрузок в жару, делайте перерывы в тени и обеспечивайте хорошую вентиляцию в помещениях для снижения риска перегрева.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 его преимущества для организма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сосудов кожи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способствует повышению эластичности и тонуса сосудов кожи, что улучшает кровоснабжение и помогает организму эффективнее регулировать температуру.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устойчивости к перепадам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процедуры закаливания снижают риск простудных и тепловых заболеваний, делая организм более адаптивным к переменам климата и экстремальным условиям.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самочувствие и выносливость у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регулярно занимающиеся закаливанием, демонстрируют повышенную выносливость, менее подвержены усталости и легче адаптируются к смене погодных условий в течение учебного года.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закаливания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ванны включают прогулки на свежем воздухе и регулярное проветривание помещений, способствующие укреплению иммунитета и улучшению общего самочувствия.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Обливание и обтирание прохладной водой эффективно стимулируют кровообращение и закаливают кожу, однако важно соблюдать постепенное увеличение интенсивности процедур.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Контрастный душ и хождение босиком тренируют сосуды и нервную систему, улучшая адаптацию организма к переменам окружающей среды.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ванны полезны для выработки витамина D, но следует избегать длительного пребывания под прямыми солнечными лучами во избежание перегрева и ожогов.
</a:t>
            </a:r>
            <a:endParaRPr lang="en-US" sz="1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закаливания у школьников
</a:t>
            </a:r>
            <a:endParaRPr lang="en-US" sz="267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Закалённые дети реже болеют простудными заболеваниями в течение учебного года, что положительно сказывается на их успеваемости и активности.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закаливание значительно снижает частоту инфекционных заболеваний и улучшает общее самочувствие учащихся.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Национального института здоровья,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безопасности при закаливании
</a:t>
            </a:r>
            <a:endParaRPr lang="en-US" sz="3485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Систематичность и индивидуальный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безопасного закаливания необходим регулярный подход с учётом реакции организма. Не рекомендуется приступать к процедурам при плохом самочувствии или переутомлении.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Противопоказания и оптимальное время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время для начала закаливания — тёплые месяцы, летом или ранней осенью. Процедуры противопоказаны при острых заболеваниях и повышенной температуре тела.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Заключительные рекомендации по профилактике перегрева и закаливанию
</a:t>
            </a:r>
            <a:endParaRPr lang="en-US" sz="2846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рациональный режим отдыха и нагрузок, чтобы поддерживать баланс сил и избежать перегрева в жаркую погоду.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пейте воду и используйте головные уборы в летний период для предотвращения обезвоживания и тепловых ударов.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 применение алгоритмов первой помощи при перегреве повышает безопасность и помогает быстро реагировать в экстренных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коже и терморегуляции — залог здоровья подростков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играет ключевую роль в поддержании здоровья через стабильную терморегуляцию. Осознанное отношение, правильное закаливание и знание первой помощи помогают подросткам оставаться защищёнными и энергичными.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2026-05-09T21:22:43Z</dcterms:created>
  <dcterms:modified xsi:type="dcterms:W3CDTF">2026-05-09T21:22:43Z</dcterms:modified>
</cp:coreProperties>
</file>