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врождённое и приобретённое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помогает понять природу, развитие и адаптацию живых организмов.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это реакция живых существ на окружающий мир и внутренние ощущения. Основные виды: врождённое, с генетической основой, и приобретённое — результат опыта и обучения. Изучение поведения помогает лучше понять нас самих и животных вокруг.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и почему это важно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поведение: ключевые характеристики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формами являются инстинкты и рефлексы, например, миграция птиц или коленный рефлекс у человека.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поведение закреплено в генах и проявляется у всех представителей вида без обучения, обеспечивая адаптацию с первых минут жизни.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реакции повторяются стабильно, направлены на выживание и не зависят от личного опыта индивида.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формирования врождённых реакций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запуска автоматических реакций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Приобретённое поведение: особенности и примеры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формирования необходимо время, тренировка и повторения, а развитие зависит от индивидуальных особенностей.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на основе личного опыта и влияния окружающей среды в течение жизни индивида, отличается гибкостью.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навыки, привычки и условные рефлексы, например, умение писать или водить велосипед.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Приобретённое поведение позволяет быстрее адаптироваться к изменяющейся среде за счёт новых знаний.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и простое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экспериментов Павлова видно, как собаки связывали звук с пищей, вырабатывая условный рефлекс за короткое время. Это демонстрирует быстрый путь создания новых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навыки и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навыки, как чтение или езда на велосипеде, требуют многократных повторений и тренировок, с положительным подкреплением, что укрепляет навык и ускоряет запоминание.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приобретённого поведения
</a:t>
            </a:r>
            <a:endParaRPr lang="en-US" sz="40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268890"/>
            <a:ext cx="9042900" cy="3949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принципы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 приобретённого поведения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врождённого и приобретённого поведения позволяют понять их роль и 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поведение обеспечивает стабильность, а приобретённое — адаптивную гибкость.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среда: ключевые факторы формирования поведения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базовые программы поведения, включая инстинкты и врождённые рефлексы, которые обеспечивают основу для выживания вида.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среда, обучение и социальное взаимодействие оказывают решающее влияние на формирование приобретённых навыков и поведенческих моделей.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развития поведения становится сочетание наследственных предрасположенностей и накопленного опыта, обеспечивающее адаптацию.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врождённого и приобретённого поведения у человека и животных
</a:t>
            </a:r>
            <a:endParaRPr lang="en-US" sz="3476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Младенцы с рождения имеют хватательный и сосательный рефлексы, позволяющие им выживать без обучения. Эти реакции интенсивно проявляются и необходимы для питания и защиты.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рефлексы у младенцев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говорить и читать, получая новую информацию через общение и обучение. Эти навыки формируются постепенно и зависят от среды и практики.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речи и навыков у человека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рождаются с инстинктами охоты, но уровень успеха зависит от социальных навыков и опыта в стае, которые они приобретают через подражание старшим особям.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обучение у волков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поведенческих форм в животном мире
</a:t>
            </a:r>
            <a:endParaRPr lang="en-US" sz="4452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программы у рыб 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строят гнёзда по генетической программе без какого-либо обучения, а муравьи и пчёлы следуют сложным инстинктивным схемам для защиты и сбора пищи.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имитация у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Приматы, такие как шимпанзе, активно учатся у старших сородичей — они наблюдают и копируют приёмы изготовления инструментов и поведения, что расширяет их навыки.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механизмы приобретённого поведения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Приобретённое поведение формируется благодаря работе головного мозга, который обрабатывает информацию, поступающую через органы чувств, и обеспечивает возможность адаптации к новым условиям.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фиксирует отдельные события, а долговременная — сохраняет навыки и умения, делая возможным длительное использование приобретённых знаний в жизни.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человека специализируется на анализе сложной информации, что позволяет учиться, создавать новые связи и совершенствовать поведение.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формирование поведения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среды обитания, включая доступ к ресурсам и социальное окружение, формирует условия для развития как врождённых, так и приобретённых поведенческих моделей.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условий, питания и уровня стресса сказывается на общем состоянии организма и может изменять проявления поведенческих реакций и их интенсивность.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изоляция ограничивает возможности для освоения новых навыков, замедляя развитие сложных форм приобретённого поведения у детей и животных.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могут приводить к необычным формам врождённого поведения, влияя на реактивность и склонность к определённым эмоциональным состояниям, таким как агрессия или пассивность.
</a:t>
            </a:r>
            <a:endParaRPr lang="en-US" sz="2151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формы поведения: инстинкт и обучение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имеют врождённый инстинкт к миграции на большие расстояния, но точный маршрут и время перелёта они усваивают, наблюдая за старшими особями во время путешествия.
</a:t>
            </a:r>
            <a:endParaRPr lang="en-US" sz="220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гусей: природа и обучение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в детстве внимательно наблюдают за взрослыми сородичами и копируют их поведение, что помогает им развить охотничьи навыки без формального обучения.
</a:t>
            </a:r>
            <a:endParaRPr lang="en-US" sz="223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мастерство охоты через подражание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Рефлекторное стремление охотиться у собак подкрепляется тренировками: через последовательные занятия псы осваивают тактики и хитрости, повышающие эффективность добычи.
</a:t>
            </a:r>
            <a:endParaRPr lang="en-US" sz="2221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охоте у собак-охотников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социума на приобретённое поведение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окружение играет ключевую роль в формировании привычек и ценностей, влияя на поведенческие модели и моральные ориентиры ребенка.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коллективы обеспечивают условия для развития навыков общения, сотрудничества и социальной адаптации среди сверстников.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и социальные сети создают новые нормы и стереотипы поведения, особенно заметные в формировании поведения подростков.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подражания и примеров в обучении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Обезьяны-резусы учатся через наблюдение, повторяя действия членов своей стаи, что помогает им освоить необходимые для выживания навыки и социальные нормы.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Обезьяны-резусы и важность группового поведения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Волчата подражают лидерам своей стаи, перенимая опыт охоты — это позволяет им быстрее стать успешными охотниками и увеличить шансы на выживание.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Волчата и освоение охотничьих стратегий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взрослыми, дети усваивают речь и поведенческие модели, формируя личность и развивая коммуникативные умения в семье и школе.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говорить и вести себя через подражание
</a:t>
            </a:r>
            <a:endParaRPr lang="en-US" sz="26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приобретённого поведения
</a:t>
            </a:r>
            <a:endParaRPr lang="en-US" sz="4573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Скиннер и дрессировочные опыты с голубями и крысами показали, что подкрепление — получение корма после нужного действия — значительно ускоряет освоение новых навыков и формирует поведение.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доказал формирование условных рефлексов, наблюдая, как собаки начинают выделять слюну при звуке, ассоциируемом с едой. Это подкрепило теорию об учении через связь стимулов.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и людей используют приобретённые навыки для адаптации к изменяющимся условиям окружающей среды.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этологии и психологии адаптации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успешной адаптации связана с освоением новых умений, позволяющих организму эффективно реагировать на вызовы среды и повышать шансы на выживание.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поведения в науке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изучать естественные реакции и взаимодействия животных и людей в их привычной среде, выявляя закономерности поведения без вмешательства.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природе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программ для симуляции сложных поведенческих процессов и анализа больших данных по экспериментам.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 анализ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контролируемых условий для проверки гипотез о поведении и влиянии различных факторов на формирование реакций и навыков.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эксперимент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работы мозга с помощью современных методов позволяет понять механизмы обучения, памяти и формирования различных форм поведения.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Нейронаука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поведения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психологии анализ поведения служит основой для диагностики и коррекции различных нарушений развития и поведенческих проблем.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врождённым и приобретённым поведением помогает создать эффективные стратегии обучения и воспитания, учитывающие индивидуальные возможности детей.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поведении животных применяются для разработки методов дрессировки и улучшения условий их содержания в домашних и зоологических средах.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способствует формированию социальных навыков и гармонизации взаимодействия человека с окружением и обществом в целом.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взаимосвязь врождённого и приобретённого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и приобретённое поведение вместе формируют адаптивные стратегии, делающие каждого человека и животное уникальным и способным к успешному взаимодействию в меняющемся мире.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2026-05-09T11:50:37Z</dcterms:created>
  <dcterms:modified xsi:type="dcterms:W3CDTF">2026-05-09T11:50:37Z</dcterms:modified>
</cp:coreProperties>
</file>