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увидеть направление и расположение фигур.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и компланарные векторы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геометрии векторы учат сравнивать направления, замечать общую прямую или плоскость и увереннее читать чертежи, координаты и простые пространственные модели.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векторы в 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отрезком со стрелкой. Начало показывает, откуда он направлен, а конец — куда. По такой записи удобно читать направление на рисунке.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вектора есть длина, или модуль. Она показывает, насколько «длинной» является стрелка, и не зависит от того, где вектор расположен на листе.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считают равными, если у них одинаковые длина и направление. При этом они могут находиться в разных местах чертежа и всё равно быть одинаковыми по смыслу.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указывает ни в какую сторону. Он нужен в геометрии как особый случай, когда направление отсутствует.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находятся на параллельных прямых, они тоже считаются коллинеарными. Такое расположение показывает, что направление у них совпадает по линии, хотя сами прямые не пересекаются.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лежат на одной прямой. Даже если они нарисованы в разных местах, их направления связаны одной линией, что удобно видеть на чертеже.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случая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могут быть сонаправленными или противоположно направленными. Это помогает быстро понять, смотрят ли стрелки в одну сторону или в разные.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коллинеарные векторы на рисунке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два вектора, лежащие на одной прямой. Тогда сразу видно, что их направления связаны одной линией, а не случайным положением на листе.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параллельных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наглядный пример — векторы на параллельных прямых. Они не совпадают по месту, но сохраняют одно направление, поэтому остаются коллинеарными.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стрелки смотрят в одну сторону, векторы сонаправлены. Такой рисунок помогает запомнить, что коллинеарность не означает противоположное направление.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AB и CD связывают стрелки с буквенным обозначением отрезков. Это делает рисунок понятнее и помогает не путать сам вектор с его местом на чертеже.
</a:t>
            </a:r>
            <a:endParaRPr lang="en-US" sz="9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коллинеарности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ненулевой вектор можно получить из другого умножением на число, векторы коллинеарны. Это самый удобный признак для понимания связи между ними.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положительное число вектор сохраняет направление. Например, a и 2a сонаправлены, поэтому они не только коллинеарны, но и смотрят одинаково.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отрицательный, направление меняется на противоположное. Поэтому a и -3a тоже коллинеарны, хотя их стрелки направлены в разные стороны.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коллинеарность часто проверяют по пропорциональности координат. Это помогает быстро определить, лежат ли векторы на одной линии направления.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расположения векторов по направлению
</a:t>
            </a:r>
            <a:endParaRPr lang="en-US" sz="252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коллинеарные векторы бывают двух типов: с одинаковым и с противоположным направлением.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неколлинеарных векторов, но коллинеарность объединяет два разных случая направления.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для школьного курса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признак коллинеарности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x1 / x2 = y1 / y2 и знаменатели не равны нулю, векторы коллинеарны. Этот способ особенно удобен в задачах на координатной плоскости.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(x1, y1) и (x2, y2) проверяют, пропорциональны ли их координаты. Если пропорция сохраняется, векторы лежат на одном направлении.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часто используют равенство x1y2 — x2y1 = 0. Оно помогает избежать дробей и быстро проверить коллинеарность.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нулём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важно учитывать нулевые координаты и не делить на ноль. В таких случаях удобнее выбирать другой способ проверки.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 коллинеарности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пар векторов и увидим, когда пропорция координат сохраняется, а когда нет.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определяется не длиной, а общей линией направления и пропорциональностью координат.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компланарные векторы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лежат в одной плоскости. Если их можно изобразить на одном листе без перехода в пространство, значит, они компланарны.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векторы находятся в параллельных плоскостях и всё равно считаются компланарными. Важно, что их можно совместить в одной общей плоскости.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чаще всего рассматривают векторы на плоских рисунках, чертежах и координатной плоскости. Это делает компланарность наглядной и 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в окружающих предметах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тетрадный лист и доска хорошо показывают одну плоскость. Если представить векторы на этих поверхностях, их направления можно сравнивать, не выходя за пределы плоскости.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 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Векторы, нарисованные на листе, всегда лежат в одной плоскости. Поэтому на плоском чертеже удобно видеть их расположение, направление и взаимное положение без сложных построений.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направлен вверх от поверхности стола, он уже не лежит в той же плоскости. Такой пример помогает увидеть разницу между плоским и пространственным расположением.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компланарности помогает правильно читать чертежи, различать плоские и объёмные ситуации и быстрее решать задачи, где важно, можно ли изобразить все векторы на одной поверхности.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компланарности шаг за шагом
</a:t>
            </a:r>
            <a:endParaRPr lang="en-US" sz="295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школьной задаче определить, лежат ли векторы в одной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компланарности через сумму векторов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вектор через первые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третий вектор можно представить как сочетание двух других, он не задаёт новое пространственное направление. Значит, все три вектора можно расположить в одной плоскости.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два вектора, которые лежат в одной плоскости. Они задают направление, относительно которого проверяют, можно ли разместить третий вектор без выхода из этой плоскости.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этот признак важно понимать как идею: один вектор «собирается» из двух других. Формула помогает увидеть связь между направлениями, а не превращается в сложный расчёт.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векторов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 коллинеарности и противоположных направлений общий смысл связан с прямой, а у компланарности — с плоскостью.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охватывает более широкую ситуацию, чем коллинеарность: она описывает расположение нескольких векторов в одной плоскости, а не только вдоль одной линии.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материалу темы «Коллинеарные и компланарные векторы»
</a:t>
            </a:r>
            <a:endParaRPr lang="en-US" sz="6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не обязаны быть одинаковой длины. Достаточно, чтобы они лежали на одной прямой или на параллельных прямых и имели связанное направление.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плоскость редкостью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думают, что в пространстве почти ничего не является компланарным. На самом деле любые два вектора можно расположить в одной плоскости, поэтому важно смотреть на чертёж внимательно.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смешивать сонаправленные и противоположно направленные векторы. Оба случая относятся к коллинеарным, но направление стрелок у них разное, и это меняет ответ в 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понятий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не смешивать похожие признаки и быстрее выбирать нужный термин в задаче.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описывает линию, а компланарность — плоскость. Сонаправленность является частным случаем коллинеарности и помогает уточнить направление векторов.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понятия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линии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удобно использовать, когда предмет движется вдоль одной дороги, рельса или прямого участка пути. Тогда направления векторов легко сравнивать на одном чертеже.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особенно важна в плоских рисунках, схемах и построениях. Все элементы можно разместить на одной поверхности, поэтому векторные обозначения читаются проще и нагляднее.
</a:t>
            </a:r>
            <a:endParaRPr lang="en-US" sz="838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треугольников, четырёхугольников и других фигур векторы помогают описывать стороны и диагонали. Здесь особенно заметно, что все они лежат в одной плоскости.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направление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задавать силу, перемещение и направление на координатной плоскости. Благодаря этому можно точно показать, куда и как направлен объект, не перегружая запись.
</a:t>
            </a:r>
            <a:endParaRPr lang="en-US" sz="8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на координатной плоскости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проверять не только направление, но и пропорциональность координат, что помогает быстро сравнивать векторы в школьных 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на графике выстраиваются вдоль одной линии, векторы коллинеарны. Нарушение пропорциональности сразу показывает, что направления различны.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признаку пропорциональности координат
</a:t>
            </a:r>
            <a:endParaRPr lang="en-US" sz="7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 решении задач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считать, полезно посмотреть на рисунок. Если векторы лежат на одной прямой, параллельных прямых или одной плоскости, это сразу подсказывает нужный признак.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координатных задачах коллинеарность удобно устанавливать по пропорциональности чисел. Если отношения координат совпадают, а знаменатели не равны нулю, векторы направлены одинаково по линии.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про 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компланарности важно не только направление, но и то, можно ли расположить все векторы в одной плоскости. Если это возможно, условие выполнено.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ответ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лучше указывать, какие именно признаки использованы: прямая, параллельные прямые, плоскость или пропорциональность координат. Это делает решение понятным и аккуратным.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связаны с одной прямой, а компланарные — с одной плоскостью. Эти признаки помогают точнее читать чертежи, сравнивать направления и уверенно решать задачи с векторами.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векторах: короткий итог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2026-05-29T00:09:22Z</dcterms:created>
  <dcterms:modified xsi:type="dcterms:W3CDTF">2026-05-29T00:09:22Z</dcterms:modified>
</cp:coreProperties>
</file>