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Тюрки на просторах Азии и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культурный мир, раскинувшийся между Азией и Европой.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Тюркский мир между двумя континентами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народы образуют большую семью родственных народов. Их языки, история и образ жизни связывают степи, города и торговые пути от Центральной Азии до 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тюркские народы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народы не образуют один единый народ: у каждого есть своя история, но языки и многие культурные черты остаются родственными. Именно это делает их частью одной большой семьи.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 связано со степями, переселениями и государствами, которые возникали и исчезали на огромном пространстве. Поэтому тюркская история читается сразу в азиатском и европейском измерении.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 прост: как тюркские народы оказались по обе стороны Евразии и почему их след заметен в разных странах до сих пор.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темы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 — это народ, связанный общей историей, памятью, традициями и представлением о своём происхождении. Для тюркских народов это особенно важно, потому что они живут в разных странах.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Ханство — это государство, где власть принадлежала хану. В степной истории такие объединения помогали управлять землями, собирать войско и контролировать торговые пути.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Племя — это более ранняя форма объединения людей, основанная на родстве, союзе семей и совместной защите. В степях такие объединения долго играли важную роль.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людям понимать друг друга и хранит следы общего прошлого. У родственных тюркских языков есть похожие слова, окончания и способы строить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тюркские народы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центр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народы живут в Турции и Азербайджане, а также в странах Центральной Азии. Это показывает, насколько широко распространён их исторический и языковой мир.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Казахстан, Кыргызстан, Узбекистан и Туркменистан — важная часть тюркского пространства. Здесь особенно заметны связи степной истории, кочевого прошлого и современных государств.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4107887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тюркские народы живут в Татарстане, Башкортостане, в Сибири и в Крыму. Их присутствие связано с многовековой историей региона и соседством народов.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3408875" y="1350500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тюркский след заметен на Балканах и в Причерноморье. Эти земли были связаны с миграциями, торговлей и крупными государствами, изменившими карту Европы.
</a:t>
            </a:r>
            <a:endParaRPr lang="en-US" sz="1172" dirty="0"/>
          </a:p>
        </p:txBody>
      </p:sp>
      <p:sp>
        <p:nvSpPr>
          <p:cNvPr id="15" name="Text 6"/>
          <p:cNvSpPr txBox="1"/>
          <p:nvPr/>
        </p:nvSpPr>
        <p:spPr>
          <a:xfrm>
            <a:off x="3408875" y="2729194"/>
            <a:ext cx="23091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 целиком, видно, что тюркские народы живут не в одном месте, а на большом пространстве между Европой и Азией.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семья: общее и 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тюркских языках встречаются похожие корни слов. Это помогает увидеть их общее происхождение, даже если народы давно живут отдельно и развиваются самостоятельно.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и некоторые грамматические особенности: порядок слов, окончания, способы образования форм. Именно поэтому родственные языки иногда узнаются даже без перевода.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не означает одинаковость. За века у каждого народа появились свои особенности произношения, словаря и письменности, связанные с собственной историей и соседями.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су и суу, ата и әти показывают, как близкие формы могут звучать по-разному в разных языках одной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Происхождение: степные общества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Центральной Азии складывались ранние тюркские союзы. Их жизнь зависела от пастбищ, коней и умения быстро передвигаться по огромным пространствам.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возникали сильные степные державы. Они соединяли разные племена, укрепляли власть и помогали распространять общие традиции и язык.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 племена объединялись для защиты, охоты, походов и обмена. Так появлялись более крупные союзы, которые могли управлять большими территориями.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степи сохранилось в памяти народов, хозяйстве и культуре. Именно Центральная Азия стала важнейшей родиной многих тюркских объединений.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миграции меняли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 переселения меняли территорию, население и политическую карту Евразии.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 и хозяйство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уклад строился вокруг коня. Он давал скорость, помогал передвигаться по степи и был важен не только в хозяйстве, но и в военном деле.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делали удобными для переездов. Их можно было быстро разобрать, перевезти и поставить заново, сохраняя тепло и привычный порядок жизни.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Стада кормились на разных пастбищах в зависимости от времени года. Такой порядок позволял использовать степные земли разумно и не истощать их.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не ограничивалось скотоводством. Люди обменивали продукты, ремесленные изделия и товары, а подвижность помогала им защищать свои земли и караваны.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Письменность: орхонские надписи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летопись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Орхонские тексты высечены на камне и дошли до нас как редкое свидетельство ранней тюркской истории, власти и памяти о правителях и предках.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найдены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найдены в Монголии, в долине реки Орхон. Они помогают понять, как тюркские правители объясняли свои победы, порядок в государстве и связь с народом.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важны не только для истории языка, но и для изучения культуры степных государств. В них видно, что тюрки оставили собственную письменную традицию.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каганаты: как устроена степная держава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племён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державы объединяли разные племена не по одному происхождению, а по общим интересам, военной силе и признанному вождю. Такая система позволяла быстро собирать большие союзы и удерживать их на огромных расстояниях.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кагана поддерживалась дружиной и знатию, а успех государства зависел от умения защищать пастбища, караванные пути и границы. Контроль дорог приносил влияние, добычу и политический престиж.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Каганаты соединяли отдалённые районы степи, где люди говорили на родственных языках и обменивались обычаями. Через эти государства распространялись новые формы управления, дипломатия и представления о 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каганатов показывает, что степь была не пустым краем, а живым политическим миром. Именно здесь складывались традиции, которые позже повлияли на многие тюркские народы Азии и 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Хазары и связь степи с Европой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Хазарский каганат находился на пересечении речных и степных путей, поэтому его земли были важны для торговли и общения разных народов.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имели волжское направление и выход к Каспию: именно они связывали степь с крупными торговыми маршрутами Европы и Востока.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Хазарского каганата; схематическое представление основных направлений связей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городскую цивилизацию
</a:t>
            </a:r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Сельджуки пришли из степного мира Центральной Азии, но их государство быстро стало частью ближневосточной истории. Они овладели важными городами, где переплетались торговля, наука и ремёсла. Так тюркская власть вошла в пространство Ирана и Передней Азии.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знаний и ремёсел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Сельджуков развивались медресе, мастерские, рынки и архитектура. Каменные порталы, купола и орнаменты стали не только украшением, но и знаком нового культурного центра, где встречались разные традиции Востока и Запада.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 Малой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Продвигаясь в Малую Азию, Сельджуки изменили политическую карту региона. Их движение открыло новый этап истории, в котором тюркские правители стали заметной силой на перекрёстке торговых и военных путей.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 Сельджуках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Османский мир и Европа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государство объединило земли на Балканах, в районе Чёрного моря и у берегов Восточного Средиземноморья. Благодаря этому тюркская политическая и культурная традиция стала частью жизни многих европейских городов.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разных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империи жили люди разных языков и верований. Для управления такими территориями требовались договоры, налоги, суды и чёткая административная система, поэтому Османы оставили заметный след в европейской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Стамбула, дворцы, мечети и мосты показывают, как османское наследие соединяло восточные и местные традиции. Многие памятники стали узнаваемыми символами встречи Европы и Азии.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европейской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Османов связана с войнами, союзами и дипломатией европейских держав. Поэтому их роль нельзя рассматривать только как региональную: она повлияла на судьбу целого континента.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Тюрки Крыма и Причерноморья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Крыму тюркские народы жили рядом с городским населением побережья и степными кочевниками. Такое соседство создавало постоянный обмен товарами, языковыми словами и бытовыми обычаями.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степи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Северного Причерноморья были пространством передвижения, торговли и военной службы. Здесь важную роль играли конные отряды, караванные дороги и сезонные перекочёвки между разными территориями.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греками, славянами и армянами происходили не только через рынки, но и через ремесло, браки и совместное проживание в городах и поселениях. Это делало регион очень разным по культуре.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Крыма и Причерноморья показывает, что границы здесь менялись часто, а народы постоянно влияли друг на друга. Именно поэтому регион стал важным перекрёстком Азии и Европы.
</a:t>
            </a:r>
            <a:endParaRPr lang="en-US" sz="10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соседи и связи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 кем тюркские народы Поволжья чаще всего взаимодействовали и какие формы отношений были наиболее заметны.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было зоной постоянных контактов: здесь переплетались торговля, военное соперничество и культурное взаимовлияние.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Поволжья и соседних регионов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тюркских народов и ислам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стал для многих тюркских народов не только верой, но и частью повседневной культуры. Он влиял на праздники, образование, письменную традицию и устройство общественной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школы, книги и рукописи распространялись знания на арабской графике и на местных языках. Это помогало сохранять память о прошлом и развивать образование в городах и селениях.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Мечети, минареты и усыпальницы отражали новые художественные формы, но рядом с ними жили местные традиции. Орнаменты, резьба по дереву и ковроткачество сохраняли узнаваемый национальный облик.
</a:t>
            </a:r>
            <a:endParaRPr lang="en-US" sz="1373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семейные обряды и народные праздники показывают, что культура не исчезала под влиянием новой религии. Напротив, она соединяла общие ценности с местными обычаями.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Шёлковый путь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был не одной дорогой, а сетью маршрутов, где караваны меняли направление в зависимости от безопасности, погоды и политической обстановки.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был важен не только для товаров: вместе с ними перемещались знания, технологии и культурные влияния, которые связывали Восток и Средиземноморье.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караванной торговли по маршрутам Шёлкового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тюркского искусства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степи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домбры легко узнаётся по кюям — коротким музыкальным пьесам, в которых рассказывают о степи, дороге и человеческих чувствах. Такие мелодии передают не только мастерство исполнителя, но и память о жизни многих поколений.
</a:t>
            </a:r>
            <a:endParaRPr lang="en-US" sz="1171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и ремесло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орнамент, ковры и войлочные изделия показывают, как важны в тюркской культуре узор, цвет и ритм. Эти вещи служили в быту, но одновременно были украшением и знаком семейной традиции.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Эбру, мугам и эпосы напоминают, что тюркская культура развивалась в разных странах, но сохраняла общие черты. Через искусство люди рассказывали о героях, родине и достоинстве своего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Тюрки между двумя континентами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Тюркский мир сформировался на огромном пространстве, где степь, города, миграции и торговые пути постоянно соединяли Азию и Европу. Именно поэтому его история так разнообразна и интересна.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2026-07-26T00:05:55Z</dcterms:created>
  <dcterms:modified xsi:type="dcterms:W3CDTF">2026-07-26T00:05:55Z</dcterms:modified>
</cp:coreProperties>
</file>