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образование в Британии — окно в культуру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школьной системы раскрывает традиции и ценности британского 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образования в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школьная система выросла из реформ XIX–XX веков и стала средством социальной мобильности. Традиции равенства и старшеклассное самоуправление влияют на школьный уклад.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британского образования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Дошкольные учреждения Nursery принимают детей с раннего возраста, обеспечивая начальное развитие навыков. Здесь формируются первые основы общения и обучения в игровой форме.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обучение в Nursery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 охватывает детей от 5 до 11 лет. Здесь прививают базовые знания по чтению, письму, математике и другим предметам, закладывая фундамент для дальнейшего образования.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School — начальная ступень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школа начинается с 11 лет и длится минимум до 16. В этот период учащиеся осваивают широкий спектр предметов и проходят обязательную программу по закону Education Act 1944.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Secondary School — среднее образование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школ в системе среднего образования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школы — бесплатные, финансируются из бюджета и доступны по месту жительства большинства детей.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государственных школах обучение проходит по стандартным программам, а в частных часто внедряют индивидуализированные и углублённые курсы.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93% британских учеников обучаются в государственных школах, а 7% — в частных образовательных учреждениях.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школы — платные, финансируются семьями учеников и выбирают школьников через конкурсный отбор.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08076"/>
            <a:ext cx="4663800" cy="25273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Department for Education,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государственных и частных школ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различия между двумя типами школ в Великобритании по финансированию, приёмным критериям и учебным программам.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школы предлагают больше ресурсов и программ, но доступны меньшему числу учащихся.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и расписание занятий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триместр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 сентябре и длится до декабря. Включает подготовку к зимним экзаменам и первые каникулы на Рождество.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триместр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с января по апрель, содержит пасхальные каникулы и период активной подготовки к летним экзаменам.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триместр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апреля по июль, завершается учебный год. В конце триместра начинаются летние каникулы продолжительностью около 6 недель.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расписание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длится с 9:00 до 15:30, занятия проходят с понедельника по пятницу, включая перемены и обеденный перерыв.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программу входят английский язык, математика, естественные науки и иностранные языки. Эти предметы служат базой для общего развития и подготовки к экзаменам.
</a:t>
            </a:r>
            <a:endParaRPr lang="en-US" sz="67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учебные дисциплины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изучают музыку, искусство, физическую культуру и информационные технологии, что расширяет кругозор и развивает разные способности.
</a:t>
            </a:r>
            <a:endParaRPr lang="en-US" sz="768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факультативы и творческие направления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могут углубиться в науки, гуманитарные дисциплины или искусство, выбирая профильные предметы для будущей карьеры и учёбы.
</a:t>
            </a:r>
            <a:endParaRPr lang="en-US" sz="754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специализации в старших классах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школьных предметов и специализаций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Office for National Statistics,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учеников в государственных и частных школах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обучаются в государственных учреждениях, что отражает политику широкой доступности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государственных школ подчёркивает государственную поддержку общего образования в Британии.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 дисциплина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обязательна в большинстве школ и включает пиджак или жилет с эмблемой, галстук и классическую рубашку.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внешнему виду поддерживают дисциплину и формируют единый образ, способствуя ощущению принадлежности к коллективу.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 поведения помогают сохранить порядок и направляют подростков на уважительное отношение друг к другу и учёбе.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оценок и экзамены в средних школах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 лет школьники сдают экзамен GCSE, который влияет на дальнейшие образовательные и карьерные возможности.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в британских школах варьируются от A* до G, где A* — высший балл. Такая шкала помогает чётко определить уровень знаний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и стандарты: National Curriculum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школы имеют право создавать собственные учебные программы, но большинство из них сохраняют соответствие структуре и требованиям национального стандарта для поддержки высокого качества образования.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государственных школах учебные планы строго регулируются National Curriculum, который определяет обязательные предметы, ключевые навыки и уровни освоения материала для каждого этапа обучения.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включает как базовые знания, так и расширенные курсы, обеспечивая системное и последовательное развитие учащихся с учётом возрастных особенностей и требований уровня образования.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деятельность: разнообразие и возможности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существуют футбольные секции, где ученики активно тренируются и участвуют в соревнованиях. Это помогает укрепить физическую форму и наладить социальные связи в коллективе.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Футбольные клубы как площадка для дружбы и здоровья
</a:t>
            </a:r>
            <a:endParaRPr lang="en-US" sz="962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театры организуют спектакли, позволяя учащимся раскрыть актерские способности, работать в команде и улучшать коммуникативные умения через участие в подготовке представлений.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постановки: развитие творческих навыков
</a:t>
            </a:r>
            <a:endParaRPr lang="en-US" sz="1074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объединяются в группы для проведения кампаний по охране природы и помощи нуждающимся. Такие проекты развивают у подростков чувство ответственности и активную жизненную позицию.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благотворительные проекты для социальной ответственности
</a:t>
            </a:r>
            <a:endParaRPr lang="en-US" sz="9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после средней школы: A-levels и альтернатива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 лет школьники выбирают продолжение учёбы для сдачи экзаменов A-levels, необходимых для поступления в университет и углубления профильных знаний в выбранных предметах.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путь — обучение в колледжах Further Education, предоставляющих профессии и специализированные курсы для практической подготовки к работе или дальнейшему образованию.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Опция apprenticeship предлагает профессиональное обучение с практической стажировкой, что важно для тех, кто стремится к раннему профессиональному опыту и самостоятельной карьере.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учителей на успехи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активно участвуют в процессе обучения, поддерживая детей, посещая школьные собрания и помогая с домашними заданиями, что существенно повышает мотивацию и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играют роль наставников, оказывая индивидуальную помощь и советуя по выбору предметов и подготовке к экзаменам, способствуя развитию целеустремлённости и уверенности в учениках.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глазами подростков: интересы и проблемы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стремятся найти баланс между учёбой, общением со сверстниками и личными увлечениями, что помогает гармоничному развитию личности и снижению стресса.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проблемами остаются экзаменационное напряжение и давление оценок, вызывающие тревожность и усталость у многих школьников в период подготовки к контрольным.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приобрёл значительную популярность как негативное явление, требующее внимания и мер со стороны школы и родителей для защиты благополучия детей.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Вовлечённость в общественную деятельность, волонтёрство и благотворительные проекты помогают подросткам приобретать важные социальные навыки и формируют чувство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Youth Sports Trust,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внеурочной активности: 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виды активности, объединяющие спорт и творческие технические занятия. Это способствует всестороннему развитию и удовлетворению интересов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спорт и технологии занимают лидирующие позиции среди увлечений школьников, отражая современные тенденции в образовании и хобби.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качественное образование в государственных школах связано с более высокими шансами на профессиональный рост и экономическую стабильность в будущем.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выпускников государственных школ добиваются значительных карьерных успехов и социальной мобильности.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Labour Force Survey,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ношение школьной формы создает у учеников чувство принадлежности и ответственности. Этот обычай широко воспринят многими странами и выступает одним из узнаваемых признаков британской школы.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формы как символ единства и дисциплины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prefects помогает поддерживать порядок и развивать лидерские качества у старших учеников. Эта традиция способствует самоуправлению и формирует ответственность за коллектив.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prefects — старшие наставники в школьной жизни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британской школы лег в основу знаменитого Хогвартса из серии «Гарри Поттер», что отражает сочетание строгих правил и волшебной атмосферы, близкой реальным интернатам.
</a:t>
            </a:r>
            <a:endParaRPr lang="en-US" sz="63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след в литературе и кино
</a:t>
            </a:r>
            <a:endParaRPr lang="en-US" sz="1013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особенности британских школ: влияние на мир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новые требования к образованию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ставит задачу обеспечения всех учеников необходимыми технологиями и доступом к качественным ресурсам для учёбы и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ментальных проблем среди подростков требует усиления психологической поддержки и внедрения образовательных программ по развитию эмоционального интеллекта.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Инклюзивность и STEM-навыки становятся приоритетами, обеспечивая равные возможности для учеников с разными потребностями в условиях быстро меняющегося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образование Британии: уроки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школа объединяет традиции и инновации, формируя ценности равенства и личностного роста. Понимание этой системы помогает лучше ориентироваться в современном мировом образовательном пространстве.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2026-05-07T04:44:22Z</dcterms:created>
  <dcterms:modified xsi:type="dcterms:W3CDTF">2026-05-07T04:44:22Z</dcterms:modified>
</cp:coreProperties>
</file>