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лежит в основе роста, размножения и нормальной жизнедеятельности организмов.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деление: основа жизни и развития организмов
</a:t>
            </a:r>
            <a:endParaRPr lang="en-US" sz="367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клеточной теории и открытие деления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1830-х годах учёные доказали, что клетка — фундаментальная единица жизни. Позже Вирхов установил, что каждая клетка возникает только от другой клетки, что объясняет механизм деления.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клеточного деления: митоз и мейоз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образование двух одинаковых клеток, важных для роста, восстановления и функционирования тканей организма.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формирует половые клетки с половинным набором хромосом, способствуя генетической вариативности потомства.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деления проходит свои стадии, различающиеся по процессу и биологическому значению для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Органеллы, отвечающие за деление клетки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и цитоплазма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Микротрубочки тянут хромосомы к полюсам, а цитоплазма способствует распределению веществ и разделению клетки.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ядра и центриолей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ядре содержится ДНК — носитель наследственной информации, а центриоли организуют формирование веретена деления.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ДНК удваивается, чтобы обе дочерние клетки получили полный генетический материал.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и передача наследственности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копирование ДНК важно для предотвращения мутаций и сохранения функций организма.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репликации могут приводить к генетическим заболеваниям или нарушению работы клеток.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репликации и распределения ДНК обеспечивает стабильное наследование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прохождения фаз митоза в животной клетке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занимает большую часть времени, в ней клетка тщательно готовится к 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длительная интерфаза обеспечивает качественную подготовку к точному 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синтез в G1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G1 клетка увеличивается в размерах и синтезирует необходимые белки и органеллы для дальнейшей работы.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базовые процессы перед делением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и подготовка к 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фазах S и G2 происходит копирование ДНК и подготовка структуры к митозу.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митоза: начало разделения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Спирализация хромосом делает их видимыми, ядерная оболочка распадается, а центриоли расходятся к полюсам.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веретено деления — основной механизм для правильного распределения наследственного материала.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выстраиваются по центру клетки на экваторе, закрепляясь за центромеры к микротрубочкам.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расположение гарантирует равное разделение наследственной информации между дочерними клетками.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 этой стадии могут приводить к отклонениям в числе или составе хромосом, влияя на здоровье.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митоза: выстроенный порядок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Сестринские хроматиды отделяются и движутся к противоположным полюсам клетки с помощью сокращения микротрубочек.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клетка получает полный и идентичный набор генетического материала.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критически важно для поддержания стабильности и корректного функционирования организма.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в этом процессе может привести к серьезным генетическим нарушениям.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Анафаза: точное распределение хроматид
</a:t>
            </a:r>
            <a:endParaRPr lang="en-US" sz="294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телофазе вокруг разделённых хромосом формируются новые ядерные оболочки, восстанавливая структуру ядра и позволяя клеткам вернуться к исходному состоянию перед делением.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постепенно распускаются, теряя спирализованную форму, что важно для возобновления нормального клеточного метаболизма и активности генов.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завершает процесс, разделяя цитоплазму и органеллы на две отдельные клетки, обеспечивая правильное формирование идентичных дочерних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Телофаза и цитокинез: завершение митоза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334" y="1676050"/>
            <a:ext cx="451263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митоза и мейоза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отличия между митозом и мейозом, включая число делений, количество образующихся клеток, хромосомный набор и роль в генетическом разнообразии.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обеспечивает генетическое разнообразие за счёт двух делений и обмена генетической информацией, в отличие от митоза, предназначенного для роста и восстановления.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кожи после повреждения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кожи митоз активируется в базальном слое эпителия. Клетки быстро делятся, восстанавливая целостность и функцию поверхности, что помогает затянуть раны и предупредить инфекции.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через деление клеток
</a:t>
            </a:r>
            <a:pPr algn="l" indent="0" marL="0">
              <a:lnSpc>
                <a:spcPct val="90000"/>
              </a:lnSpc>
              <a:buNone/>
            </a:pPr>
            <a:r>
              <a:rPr lang="en-US" sz="173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организма митоз способствует увеличению количества клеток в тканях, обеспечивая нормальное развитие. Этот процесс действует непрерывно, обновляя и поддерживая структуру органов.
</a:t>
            </a:r>
            <a:endParaRPr lang="en-US" sz="1737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его роль в росте и восстановлении тканей
</a:t>
            </a:r>
            <a:endParaRPr lang="en-US" sz="25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70" y="1080502"/>
            <a:ext cx="2722500" cy="20179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070" y="1080502"/>
            <a:ext cx="2722500" cy="20179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20745" y="1080502"/>
            <a:ext cx="2722500" cy="20179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5712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мейоза клетка содержит двойной набор хромосом. Мейоз I сокращает этот набор вдвое, формируя гаплоидные клетки с уникальной генетической информацией.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712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диплоидной клетки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5711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профазы I гомологичные хромосомы обмениваются участками ДНК, создавая новые комбинации генов. Это усиливает разнообразие признаков у потомства.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35711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как источник генетического разнообразия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142968" y="3720670"/>
            <a:ext cx="24864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втором делении мейоза сестринские хроматиды разделяются, образуя четыре неполные гаплоидные клетки — будущие половые клетки для размножения.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142968" y="3309506"/>
            <a:ext cx="24864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готовых гамет в мейозе II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и этапы мейоза при образовании гамет
</a:t>
            </a:r>
            <a:endParaRPr lang="en-US" sz="2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Кроссинговер: механизм и биологическое значение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происходит в профазу I мейоза и заключается в обмене участками между гомологичными хромосомами, что способствует созданию новых генетических сочетаний.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увеличивает вариативность признаков у потомков, усиливая способность организмов адаптироваться к изменяющимся условиям среды и обеспечивая эволюционное развитие.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Ярким примером влияния кроссинговера служат внешние различия между братьями и сёстрами, которые наследуют уникальные комбинации генов от родителей.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клетки: основные этапы деления
</a:t>
            </a:r>
            <a:endParaRPr lang="en-US" sz="2838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демонстрирующая фазы клеточного цикла и переходы между ними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ошибки деления и их влияние на организм
</a:t>
            </a:r>
            <a:endParaRPr lang="en-US" sz="2866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 время деления могут вызвать изменения числа или структуры хромосом, приводящие к наследственным заболеваниям, таким как синдром Дауна с дополнительной 21-й хромосомой.
</a:t>
            </a:r>
            <a:endParaRPr lang="en-US" sz="1195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деление клеток может вызвать опухоли и рак, объединяя генетические сбои с нарушением регуляции клеточного цикла и ростом аномальных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эмбриональном периоде интенсивное клеточное деление формирует органы и ткани, обеспечивая заложенные программы развития организма.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рождения деление поддерживает рост органов, восстанавливает повреждённые ткани и адаптирует организм к изменениям внешней среды.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скорости деления критично: недостаток замедляет развитие, а избыток может привести к патологическим состояниям, например, опухолевым процессам.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деления клеток в развитии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животных: перетяжка мембраны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животных клетках цитокинез проходит благодаря образованию борозды деления, которая сжимается, разделяя клеточную мембрану и образуя две отдельные клетки.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Цитокинез у растений: образование клеточной пластинки
</a:t>
            </a:r>
            <a:pPr algn="l" indent="0" marL="0">
              <a:lnSpc>
                <a:spcPct val="90000"/>
              </a:lnSpc>
              <a:buNone/>
            </a:pPr>
            <a:r>
              <a:rPr lang="en-US" sz="1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не имеют центриолей, и цитокинез проходит через формирование клеточной пластинки, разделяющей дочерние клетки новым клеточным слоем.
</a:t>
            </a:r>
            <a:endParaRPr lang="en-US" sz="1784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5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клеточного деления у животных и растений
</a:t>
            </a:r>
            <a:endParaRPr lang="en-US" sz="225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— фундамент жизни и здоровья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деление обеспечивает рост, восстановление и наследственность у всех организмов. Понимание этого процесса важно для борьбы с болезнями и сохранения здоровья человека.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2026-05-09T07:02:34Z</dcterms:created>
  <dcterms:modified xsi:type="dcterms:W3CDTF">2026-05-09T07:02:34Z</dcterms:modified>
</cp:coreProperties>
</file>