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современном мировом хозяйстве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ресурсы, торговля, новые экономические связи.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мирового хозяйства изучает, как страны связаны производством, торговлей, транспортом, финансами и технологиями. Россия участвует в этих связях как крупный экспортер сырья и импортер сложной продукции, а ее роль определяют ресурсы и положение на карте Евразии.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мирового хозяйства и место России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Экономико-географическое положение России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Стыковка двух материков
</a:t>
            </a:r>
            <a:pPr algn="l" indent="0" marL="0">
              <a:lnSpc>
                <a:spcPct val="150000"/>
              </a:lnSpc>
              <a:buNone/>
            </a:pPr>
            <a:r>
              <a:rPr lang="en-US" sz="9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пространство на границе Европы и Азии, поэтому может одновременно работать с разными региональными рынками и участвовать в транзите между ними. Это усиливает ее стратегическое значение в Евразии.
</a:t>
            </a:r>
            <a:endParaRPr lang="en-US" sz="943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и ограничения
</a:t>
            </a:r>
            <a:pPr algn="l" indent="0" marL="0">
              <a:lnSpc>
                <a:spcPct val="150000"/>
              </a:lnSpc>
              <a:buNone/>
            </a:pPr>
            <a:r>
              <a:rPr lang="en-US" sz="114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дает России преимущества для транзита, добычи ресурсов и выхода к мировым рынкам, но одновременно создает высокую стоимость перевозок и неравномерность хозяйственного развития регионов.
</a:t>
            </a:r>
            <a:endParaRPr lang="en-US" sz="1149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морям
</a:t>
            </a:r>
            <a:pPr algn="l" indent="0" marL="0">
              <a:lnSpc>
                <a:spcPct val="150000"/>
              </a:lnSpc>
              <a:buNone/>
            </a:pPr>
            <a:r>
              <a:rPr lang="en-US" sz="9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имеет доступ к морям трех океанов — Северного Ледовитого, Атлантического и Тихого. Такое положение расширяет внешнеторговые маршруты, но требует развитой портовой и транспортной инфраструктуры.
</a:t>
            </a:r>
            <a:endParaRPr lang="en-US" sz="943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Колоссальная территория
</a:t>
            </a:r>
            <a:pPr algn="l" indent="0" marL="0">
              <a:lnSpc>
                <a:spcPct val="150000"/>
              </a:lnSpc>
              <a:buNone/>
            </a:pPr>
            <a:r>
              <a:rPr lang="en-US" sz="9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России превышает 17 млн км², что делает ее крупнейшим государством мира. Большие расстояния между районами повышают транспортные издержки и усложняют освоение удаленных территорий.
</a:t>
            </a:r>
            <a:endParaRPr lang="en-US" sz="9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Росстата, ФТС России и UN Comtrade; обобщенная структура, 2023–2024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России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корзина остается преимущественно сырьевой, поэтому ее устойчивость сильно зависит от внешней конъюнктуры и логистики.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топлива и полуфабрикатов подтверждает высокую роль сырьевого сектора и чувствительность экспортной выручки к мировым ценам.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как основа хозяйственной специализации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база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запасы нефти и газа формируют основу международной специализации России. Именно добыча и экспорт этих ресурсов во многом определяют место страны в мировом хозяйстве и структуру внешних доходов.
</a:t>
            </a:r>
            <a:endParaRPr lang="en-US" sz="862" dirty="0"/>
          </a:p>
        </p:txBody>
      </p:sp>
      <p:sp>
        <p:nvSpPr>
          <p:cNvPr id="12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экспортом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месторождений напрямую влияет на отраслевую специализацию регионов. Там, где сосредоточены природные ресурсы, развиваются добыча, первичная переработка и транспортировка продукции на внешние рынки.
</a:t>
            </a:r>
            <a:endParaRPr lang="en-US" sz="1035" dirty="0"/>
          </a:p>
        </p:txBody>
      </p:sp>
      <p:sp>
        <p:nvSpPr>
          <p:cNvPr id="13" name="Text 4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и сырье
</a:t>
            </a:r>
            <a:pPr algn="l" indent="0" marL="0">
              <a:lnSpc>
                <a:spcPct val="150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располагает значительными запасами железной руды, цветных металлов, угля и леса. Эти ресурсы поддерживают добывающую и перерабатывающую промышленность, а также формируют устойчивый экспортный поток.
</a:t>
            </a:r>
            <a:endParaRPr lang="en-US" sz="857" dirty="0"/>
          </a:p>
        </p:txBody>
      </p:sp>
      <p:sp>
        <p:nvSpPr>
          <p:cNvPr id="14" name="Text 5"/>
          <p:cNvSpPr txBox="1"/>
          <p:nvPr/>
        </p:nvSpPr>
        <p:spPr>
          <a:xfrm>
            <a:off x="63024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районы
</a:t>
            </a:r>
            <a:pPr algn="l" indent="0" marL="0">
              <a:lnSpc>
                <a:spcPct val="150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богатые ресурсами территории связаны с Западной Сибирью, Уралом, Поволжьем, севером Европейской России, Восточной Сибирью и Дальним Востоком. Здесь сосредоточены ключевые добывающие центры.
</a:t>
            </a:r>
            <a:endParaRPr lang="en-US" sz="84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52020"/>
            <a:ext cx="4063200" cy="1726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товарные группы формируют внешнюю выручку и насколько они зависят от мировых цен и сырьевой конъюнктуры.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России остается концентрированным: топливо задает общую динамику, а металлы, зерно и удобрения лишь частично диверсифицируют структуру.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ФТС России, UN Comtrade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экспортные товары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057" y="0"/>
            <a:ext cx="2400686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комплекс России в мире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7757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комплекс определяет место России как одного из крупнейших поставщиков нефти, газа и угля. Именно он обеспечивает значительную часть валютных поступлений и влияет на торговый баланс.
</a:t>
            </a:r>
            <a:endParaRPr lang="en-US" sz="874" dirty="0"/>
          </a:p>
        </p:txBody>
      </p:sp>
      <p:sp>
        <p:nvSpPr>
          <p:cNvPr id="12" name="Text 3"/>
          <p:cNvSpPr txBox="1"/>
          <p:nvPr/>
        </p:nvSpPr>
        <p:spPr>
          <a:xfrm>
            <a:off x="337757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добычи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центры добычи связаны с Западной Сибирью, арктическим шельфом, Уралом и Поволжьем. В этих районах сосредоточены крупнейшие месторождения и транспортная инфраструктура для вывоза сырья.
</a:t>
            </a:r>
            <a:endParaRPr lang="en-US" sz="941" dirty="0"/>
          </a:p>
        </p:txBody>
      </p:sp>
      <p:sp>
        <p:nvSpPr>
          <p:cNvPr id="13" name="Text 4"/>
          <p:cNvSpPr txBox="1"/>
          <p:nvPr/>
        </p:nvSpPr>
        <p:spPr>
          <a:xfrm>
            <a:off x="611082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поставок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поставки идут по трубопроводам, через морские порты и по железным дорогам. Выбор маршрута зависит от вида топлива, удаленности рынков и доступности транспортных узлов.
</a:t>
            </a:r>
            <a:endParaRPr lang="en-US" sz="968" dirty="0"/>
          </a:p>
        </p:txBody>
      </p:sp>
      <p:sp>
        <p:nvSpPr>
          <p:cNvPr id="14" name="Text 5"/>
          <p:cNvSpPr txBox="1"/>
          <p:nvPr/>
        </p:nvSpPr>
        <p:spPr>
          <a:xfrm>
            <a:off x="611082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экспорт влияет на бюджетные доходы, курс валюты и инвестиционную активность. Поэтому мировые цены на энергоносители непосредственно отражаются на экономической устойчивости страны.
</a:t>
            </a:r>
            <a:endParaRPr lang="en-US" sz="96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Россия включена в мировые товарные потоки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внешнеэкономической цепочки: от добычи и переработки до экспорта, импорта и изменения логистики.
</a:t>
            </a:r>
            <a:endParaRPr lang="en-US" sz="12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ФТС России; обобщенная структура внешней торговли, 2023–2024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внешней торговли России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крупные азиатские партнеры, прежде всего Китай и Индия, а также соседние страны ЕАЭС и СНГ.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торговли в сторону Азии отражает перестройку внешних связей и снижение доли европейского направления.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5648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5303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6274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 и станки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промышленного оборудования остается важным для модернизации производства. Без современных станков и комплектующих сложнее обновлять заводы и повышать производительность в ряде отраслей.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 и микроэлектроника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Высокотехнологичная электронная база по-прежнему во многом зависит от внешних поставок. Это особенно заметно в сложных устройствах, вычислительной технике и системах управления.
</a:t>
            </a:r>
            <a:endParaRPr lang="en-US" sz="1431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Фармацевтика и химия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Значительную роль играют лекарства, химические компоненты и специальные материалы. Их импорт поддерживает медицинскую сферу и отдельные производственные цепочки, где нужен стабильный и качественный ввод.
</a:t>
            </a:r>
            <a:endParaRPr lang="en-US" sz="1375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Импортозамещение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на поставки усилили курс на локализацию производства и развитие собственных технологических цепочек. Это долгий процесс, требующий инвестиций, кадров и доступа к современным знаниям.
</a:t>
            </a:r>
            <a:endParaRPr lang="en-US" sz="1431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и технологическая зависимость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Росстата, ФТС России и UN Comtrade (последние доступные годы)
</a:t>
            </a:r>
            <a:endParaRPr lang="en-US" sz="1158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энергетике и сырьевом рынке мира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Экспортный профиль России опирается на крупные ресурсные потоки и развитую инфраструктуру поставок к внешним рынкам.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сырья обеспечивает валютную выручку, но делает экономику чувствительной к ценовой конъюнктуре и ограничивает рост добавленной стоимости.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925131"/>
            <a:ext cx="4063200" cy="17806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ведущие направления внешней торговли и их специализацию.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остается главным партнером по обороту, а Индия, Турция, Беларусь и Казахстан формируют наиболее устойчивые торговые связи России.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ФТС России, последние доступные данные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торговые партнеры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Балтики обеспечивают выход к европейским маршрутам и перегрузку массовых грузов. Через них проходят нефть, металлы и контейнерные поставки, поэтому пропускная способность напрямую влияет на скорость внешней торговли и стоимость логистики.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Балтийские ворота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Черноморские и азовские порты соединяют страну с рынками Средиземноморья и Ближнего Востока. Здесь особенно важны зерно, удобрения и нефтепродукты, а устойчивость перевозок зависит от работы портовой инфраструктуры и железнодорожных подходов.
</a:t>
            </a:r>
            <a:endParaRPr lang="en-US" sz="83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направление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Транссиб, БАМ и коридор «Север — Юг» расширяют связи с Азией и повышают роль внутреннего транзита. Для огромной территории России это не только путь к экспорту, но и инструмент экономического освоения удаленных регионов.
</a:t>
            </a:r>
            <a:endParaRPr lang="en-US" sz="843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и транзитный маршрут
</a:t>
            </a:r>
            <a:endParaRPr lang="en-US" sz="1381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коридоры, которые связывают экспорт России с миром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связи и санкционные ограничения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Ответом стали развитие внутренних финансовых инструментов, поиск новых посредников и укрепление связей с дружественными рынками. Для экономики это означает более сложную, но и более гибкую структуру внешних связей.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93475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доступ к капиталу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осложнили привлечение внешнего финансирования, страхование сделок и обслуживание части международных расчетов. Это уменьшило гибкость компаний и повысило значение внутренних источников кредитования.
</a:t>
            </a:r>
            <a:endParaRPr lang="en-US" sz="916" dirty="0"/>
          </a:p>
        </p:txBody>
      </p:sp>
      <p:sp>
        <p:nvSpPr>
          <p:cNvPr id="12" name="Text 4"/>
          <p:cNvSpPr txBox="1"/>
          <p:nvPr/>
        </p:nvSpPr>
        <p:spPr>
          <a:xfrm>
            <a:off x="3441939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 расчетных валютах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международных платежах выросла роль национальных валют и альтернативных схем расчетов. Такая перестройка снижает зависимость от прежних финансовых каналов, но требует новых договоренностей и инфраструктуры.
</a:t>
            </a:r>
            <a:endParaRPr lang="en-US" sz="916" dirty="0"/>
          </a:p>
        </p:txBody>
      </p:sp>
      <p:sp>
        <p:nvSpPr>
          <p:cNvPr id="13" name="Text 5"/>
          <p:cNvSpPr txBox="1"/>
          <p:nvPr/>
        </p:nvSpPr>
        <p:spPr>
          <a:xfrm>
            <a:off x="6190400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торговых потоков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ограничения влияют не только на банки, но и на географию поставок. Бизнес чаще выбирает партнеров, с которыми проще проводить расчеты, страхование и логистическое сопровождение сделок.
</a:t>
            </a:r>
            <a:endParaRPr lang="en-US" sz="10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 России, Росстат, международные сырьевые индексы; последние доступные годы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рубля, инфляция и внешняя устойчивость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курса и цен на сырье отражаются на доходах экспортеров, стоимости импорта и покупательной способности населения.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экспортная выручка растет, экономика устойчивее; при падении сырьевой конъюнктуры усиливаются валютные и инфляционные риски.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экономика России адаптируется к внешним вызовам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направления перестройки внешнеэкономических связей и внутреннего развития
</a:t>
            </a:r>
            <a:endParaRPr lang="en-US" sz="12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031" y="1097403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73031" y="107556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85031" y="1075563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97031" y="1087696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09031" y="1097403"/>
            <a:ext cx="218400" cy="174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капитал и научно-промышленный потенциал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179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школьной и вузовской подготовки определяет, насколько быстро страна создает новые технологии и поддерживает сложные отрасли. Особенно важны математика, физика, инженерные дисциплины и практико-ориентированное обучение.
</a:t>
            </a:r>
            <a:endParaRPr lang="en-US" sz="1600" dirty="0"/>
          </a:p>
        </p:txBody>
      </p:sp>
      <p:sp>
        <p:nvSpPr>
          <p:cNvPr id="16" name="Text 3"/>
          <p:cNvSpPr txBox="1"/>
          <p:nvPr/>
        </p:nvSpPr>
        <p:spPr>
          <a:xfrm>
            <a:off x="1991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Фундаментальные исследования формируют базу для инноваций в энергетике, материалах, медицине и цифровых решениях. Их значение особенно велико там, где результат появляется не сразу, а через годы развития.
</a:t>
            </a:r>
            <a:endParaRPr lang="en-US" sz="1600" dirty="0"/>
          </a:p>
        </p:txBody>
      </p:sp>
      <p:sp>
        <p:nvSpPr>
          <p:cNvPr id="17" name="Text 4"/>
          <p:cNvSpPr txBox="1"/>
          <p:nvPr/>
        </p:nvSpPr>
        <p:spPr>
          <a:xfrm>
            <a:off x="3803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позиции России заметны в атомной энергетике, космосе и отдельных сегментах программного обеспечения. Эти сферы требуют высокой квалификации, длинных производственных цепочек и устойчивого финансирования.
</a:t>
            </a:r>
            <a:endParaRPr lang="en-US" sz="1600" dirty="0"/>
          </a:p>
        </p:txBody>
      </p:sp>
      <p:sp>
        <p:nvSpPr>
          <p:cNvPr id="18" name="Text 5"/>
          <p:cNvSpPr txBox="1"/>
          <p:nvPr/>
        </p:nvSpPr>
        <p:spPr>
          <a:xfrm>
            <a:off x="5615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промышленность связывает науку с реальным производством и экспортом. Чем выше уровень локализации, тем больше возможностей выпускать сложную продукцию и меньше зависеть от внешних поставок.
</a:t>
            </a:r>
            <a:endParaRPr lang="en-US" sz="1600" dirty="0"/>
          </a:p>
        </p:txBody>
      </p:sp>
      <p:sp>
        <p:nvSpPr>
          <p:cNvPr id="19" name="Text 6"/>
          <p:cNvSpPr txBox="1"/>
          <p:nvPr/>
        </p:nvSpPr>
        <p:spPr>
          <a:xfrm>
            <a:off x="7427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и центры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ограничения связаны с нехваткой современных технологий, оттоком специалистов и неравномерностью развития регионов. Поэтому особенно важны удержание кадров, поддержка научных центров и развитие межрегиональной кооперации.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Росстата, Банка России и аналитических обзоров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 слабые стороны экономики России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 страны определяется не только ресурсами, но и способностью превращать их в устойчивый экономический рост.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значительны, однако без модернизации и диверсификации они не обеспечат долгосрочную устойчивость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119328"/>
            <a:ext cx="4063200" cy="13922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факторы могут осложнить развитие и какие направления открывают новые перспективы.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сильные риски связаны с внешним давлением и сырьевой конъюнктурой, а перспективы — с переработкой, АПК и расширением азиатских связей.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МВФ, Всемирный банк, аналитические обзоры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 возможности на ближайшие годы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сохраняет вес в мировой экономике благодаря ресурсам, пространству, рынку и транспортному положению. Долгосрочный успех зависит от технологического обновления, диверсификации экспорта и более устойчивых внешних связей.
</a:t>
            </a:r>
            <a:endParaRPr lang="en-US" sz="1738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мировом хозяйстве: сильные позиции и новые задачи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2026-06-02T22:03:56Z</dcterms:created>
  <dcterms:modified xsi:type="dcterms:W3CDTF">2026-06-02T22:03:56Z</dcterms:modified>
</cp:coreProperties>
</file>