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Колыбельная: тихая песня для сна и доброты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 о сне, ласке и домашнем тепле.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это не просто песня, а добрый вечерний ритуал. Ее пели малышу, чтобы он успокоился, почувствовал заботу взрослых и мягко погрузился в сон.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колыбельные пели перед сном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8119" y="1483351"/>
            <a:ext cx="249187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38900" y="1483351"/>
            <a:ext cx="299025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колыбельная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негромко и спокойно. В ней нет резких слов и быстрых событий, поэтому она помогает слушателю расслабиться и постепенно настроиться на сон.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напевность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делают песню плавной и легко узнаваемой. Такое звучание похоже на медленное покачивание, которое усыпляет и успокаивает.
</a:t>
            </a:r>
            <a:endParaRPr lang="en-US" sz="125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ночи и сна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часто появляются ночь, тишина, луна и покой. Эти образы создают мягкую атмосферу, в которой ребенку не страшно, а уютно и спокойно.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колыбельной — пожелать ребенку мирного сна. В ней слышны ласка, забота и любовь, поэтому песня звучит как теплое напутствие на ночь.
</a:t>
            </a:r>
            <a:endParaRPr lang="en-US" sz="12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признаки в песне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построена просто и понятно, как многие народные тексты. В ней нет сложных событий, зато есть живая интонация, которая легко запоминается и звучит естественно.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ласковые обращения и мягкие слова делают колыбельную похожей на устную речь. Такую песню удобно передавать из уст в уста, как семейную память.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особенно важны тепло и близость между людьми. Здесь это чувствуется в заботе о малыше, спокойном тоне и доброжелательном отношении к ребенку.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показан младенец в колыбельной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Малыш, которого хочется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младенец выглядит очень дорогим и хрупким. Его сон хочется охранять от любого беспокойства. Такой образ легко представить: тихая комната, мягкий свет и заботливый взрослый рядом.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вокруг детской колыбели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ребенка связан с уютным вечером и спокойным домом. Колыбель, темная ночь и мягкое мерцание света создают картину, в которой все помогает малышу заснуть. Здесь нет суеты — только покой и нежность.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каждом движении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песне младенец оказывается в центре теплого внимания. Взрослый будто наклоняется к нему и говорит очень ласково. Именно эта забота делает образ ребенка особенно трогательным и светлым.
</a:t>
            </a:r>
            <a:endParaRPr lang="en-US" sz="10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ласка и забота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взрослого звучит спокойно и уверенно, словно рядом все хорошо. Он не пугает, а мягко убаюкивает, помогая ребенку почувствовать себя в безопасности.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передают нежность и внимание. Кажется, будто каждое слово укрывает малыша, как теплое одеяло, и приносит ему спокойный вечер.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слышно желание защитить ребенка от тревоги. Это не громкая забота, а тихая и очень надежная, почти как сторож у детской колыбели.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 колыбельной — не сюжет, а чувство любви. Именно оно делает песню доброй, уютной и по-настоящему нужной перед сном.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11001"/>
            <a:ext cx="391500" cy="34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добрый и безопасный мир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тревоги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ребенок словно оказывается в безопасном месте, где нет шума и опасности. Колыбельная помогает представить сон как тихий и добрый мир.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и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 песне похож на мягкое облако: он легкий, спокойный и совсем не страшный. Такой образ особенно понятен детям, которым нужен отдых.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связан с домом, теплом и тишиной. Поэтому ночь в колыбельной кажется не темной и пугающей, а уютной, как любимый вечер в семье.
</a:t>
            </a:r>
            <a:endParaRPr lang="en-US" sz="13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укачивание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напоминает медленное покачивание колыбели. Когда строка идет спокойно и ровно, слух как будто сам начинает дышать тише и медленнее.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звуки создают ощущение шепота. Из-за этого песня не торопит, а помогает постепенно успокоиться, закрыть глаза и настроиться на сон.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народная интонация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был поэтом XIX века, но в этой песне он сохранил простоту и мягкость народной речи. Текст звучит естественно, словно его давно поют в семье.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бережно передал мелодию народной колыбельной, не перегружая ее сложными образами. Благодаря этому песня остается понятной детям и близкой по настроению.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соединяются два начала: народная теплота и литературное мастерство. Именно поэтому оно звучит просто, но при этом красиво и выразительно.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колыбельная легко запоминается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недлинная, поэтому ее легко услышать, понять и повторить. Короткие строки быстро запоминаются и не утомляют даже маленького слушателя.
</a:t>
            </a:r>
            <a:endParaRPr lang="en-US" sz="1299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работают как подсказка. Они делают песню похожей на знакомый круг, который легко удержать в памяти.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встречаются понятные слова: сон, ночь, тишина, ласка. Эти образы знакомы детям и потому запоминаются особенно быстро и легко.
</a:t>
            </a:r>
            <a:endParaRPr lang="en-US" sz="1282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музыка и мягкие звуки помогают словам прочно остаться в голове. Песня будто сама просится, чтобы ее тихо напевали снова и снова.
</a:t>
            </a:r>
            <a:endParaRPr lang="en-US" sz="12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комната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уже почти темно, и все вокруг настроено на отдых. Теплый свет, спокойные движения и мягкий голос создают ощущение уюта. Кажется, что даже тишина здесь добрая и ласковая.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взрослому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слушает песню и чувствует, что рядом надежный человек. Его оберегают, успокаивают и не торопят. От этого появляется доверие, а сон приходит легко, без страха и слез.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Покой, который хочется сохранить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колыбельной не исчезает сразу после последней строки. Оно оставляет в памяти тепло домашнего вечера. После такой песни хочется говорить тише, двигаться медленнее и беречь тишину.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в тексте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делают речь мягкой и доброй. Они звучат так, будто взрослый бережно наклоняется к малышу и старается не потревожить его сон.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 помогают передать нежность и заботу. С их помощью текст становится домашним, близким и очень теплым, как спокойный вечер перед сном.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создают чувство защищенности. Ребенок слышит не просто песню, а ласковое обращение, в котором чувствуется любовь, внимание и желание успокоить.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в семейной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доме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заканчивается, в комнате становится тише, и взрослый начинает укачивать малыша. Колыбельная помогает перейти от дневной суеты к спокойному отдыху.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засыпанием звучат короткие, плавные строки. Они повторяются, будто качают колыбель, и помогают ребенку успокоиться, расслабиться и закрыть глаза.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живут долго, потому что их поют из поколения в поколение. Вместе с ними в семье сохраняются тепло, ласка и привычка говорить с детьми добрыми словами.
</a:t>
            </a:r>
            <a:endParaRPr lang="en-US" sz="12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ночи в песне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колыбельной выглядит не темной и пугающей, а тихой, мягкой и доброй. Она словно укрывает дом покоем и помогает ребенку спокойно уснуть.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появляются луна, звезды и мягкий свет. Все они делают вечер красивым и мирным, будто сама природа шепчет: пора отдыхать.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колыбельная отличается от обычной песни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не рассказывает длинную историю. Ей важно не удивить слушателя, а убаюкать его, поэтому в ней мало событий и нет резких поворотов.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движения и приключений в ней звучат повторы, мягкие слова и плавный ритм. Они действуют спокойно, словно медленное покачивание колыбели.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песня может быть веселой, громкой или очень энергичной. Колыбельная же говорит тихо и нежно, чтобы не нарушить сон ребенка.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настроение особенно ровное: без шума, спешки и напряжения. Именно поэтому такая песня подходит для вечера и помогает почувствовать покой.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1887" y="1111173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36523"/>
            <a:ext cx="391500" cy="3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35773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618373"/>
            <a:ext cx="391500" cy="34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и близкие ребенку образы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ночи в песне не пугает, а успокаивает. Он связан с тишиной, отдыхом и мягким светом, который помогает малышу уснуть без тревоги.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колыбельной — это место тепла и защиты. Здесь ребенок чувствует себя спокойно, потому что рядом есть заботливые взрослые и привычный уют.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делает песню особенно мягкой. Она слышна в каждом обращении к ребенку и помогает почувствовать любовь, внимание и бережное отношение.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показан как добрый и естественный отдых. Это знакомое младшим школьникам состояние, в котором человек набирается сил и встречает новый день.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соединяет простые слова с приятным настроением. Поэтому она легко понятна детям и показывает, что поэзия может быть очень красивой без сложных образов.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колыбельной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песни ровное и спокойное, как тихое дыхание перед сном. В ней нет шума, спешки и резких слов, поэтому слушать ее легко и приятно.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этого настроения — нежность и забота. Каждая строка звучит доброжелательно, словно взрослый охраняет вечерний покой и желает ребенку добрых снов.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колыбельной для русской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долго жили в устной традиции и передавались в семьях от старших к младшим. Так сохранялись привычка петь детям и бережное отношение к их сну.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песнях отражаются важные для русской культуры ценности: дом, семья, ласковое слово и забота о малыше. Они показывают, как взрослые выражали любовь без лишних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Лермонтова связана с этой традицией: в ней слышны народная простота и теплая интонация. Поэтому она звучит как часть большой культурной памяти.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увидеть главный смысл колыбельной: ласка, сон, покой, тишина, дом, тепло, нежность и забота.
</a:t>
            </a:r>
            <a:endParaRPr lang="en-US" sz="154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добрый и безопасный мир ребенка. Они сразу подсказывают, что песня создана не для шума, а для спокойного сна.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и представленный в задании список ключевых слов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песня о любви, сне и тишине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«Спи, младенец мой прекрасный...» показывает, как простые слова и тихий ритм могут подарить ребенку чувство защиты. В ней живут любовь, покой и домашнее тепло.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2026-05-24T03:35:44Z</dcterms:created>
  <dcterms:modified xsi:type="dcterms:W3CDTF">2026-05-24T03:35:44Z</dcterms:modified>
</cp:coreProperties>
</file>