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билета в кино: простой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билета в кино — шаги, которые легко запомнить.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покупка билета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кинотеатра есть расписание сеансов, а хорошие места разбирают заранее. Поэтому важно знать, что означают «сеанс», «место», «бронь» и QR-код, а также смотреть возрастные ограничения до покупки.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зал почти полный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премьерой касса быстро собирает очередь, а онлайн-выбор открывается сразу. Если купить билет заранее, можно спокойно подобрать удобный ряд и не спорить за последние свободные места. Особенно это помогает в пятницу вечером и на каникулах.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 всегда под рукой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билет приходит сразу после оплаты и не теряется в кармане рюкзака. Его удобно открыть на телефоне дома, в пути или прямо у входа в кинотеатр, если связь работает стабильно.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не тянуть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популярные фильмы лучше не откладывать покупку. В день показа свободные места могут остаться только по краям, а удобное время сеанса уже окажется занятым.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покупать билеты заранее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перед покупкой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фильма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выберите фильм, который действительно хочется посмотреть. Так проще дальше сравнивать сеансы и не тратить время на лишние варианты в афише.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возрастной рейтинг и длительность показа. Это особенно важно для школьников: некоторые фильмы рассчитаны на старший возраст, а длинный сеанс может закончиться поздно.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формат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Уточните формат показа заранее. 2D, 3D и IMAX отличаются по впечатлению и цене, поэтому лучше сразу выбрать то, что подходит именно вам.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Подберите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несколько сеансов по времени. Удобнее брать тот, который не пересекается с уроками, дорогой домой и другими планами на 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807328"/>
            <a:ext cx="4534800" cy="122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купить билет: касса или онлайн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способа покупки есть свои сильные стороны. Таблица помогает быстро сравнить кассу и онлайн-покупку перед выбором.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 экономит время, а касса полезна, когда нужен живой совет или нет доступа к сети.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фильм и сеанс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покупке билета через афишу кинотеатра.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место в зале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зала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зала видно, где находится экран, сколько в ряду кресел и какие места уже заняты. Это помогает не ошибиться с выбором и заранее понять, насколько удобно будет смотреть фильм.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обзор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ближе к центру обычно дают самый комфортный обзор. Если сидеть слишком сбоку, экран воспринимается хуже, а поворачивать голову приходится чаще.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выход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ряды подходят тем, кто хочет быстрее выйти после сеанса. Такой вариант часто выбирают, если важна скорость, а не идеальная середина зала.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категории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кинотеатрах есть разные категории мест: стандартные, более удобные и парные. Перед покупкой стоит смотреть, чем они отличаются по расположению и цене.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билетов и какие данные нужны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билетов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указывают, сколько билетов нужно. Если идёт компания или класс, важно сразу не ошибиться с количеством, чтобы потом не покупать недостающие места отдельно.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билета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проверяют, нужны ли льготные или детские билеты. Для таких вариантов система может попросить возраст зрителя или другую подтверждающую информацию.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для связи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формах просят имя и телефон. Эти данные нужны, чтобы отправить электронный билет и быстро найти заказ при вопросах у входа.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оплатой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ввода данных ещё раз смотрят, всё ли совпадает. Даже небольшая ошибка в количестве или возрасте может изменить стоимость и правила прохода в зал.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675327"/>
            <a:ext cx="4813500" cy="21589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проверить перед оплатой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оплатой важно ещё раз сверить все детали заказа. Это занимает меньше минуты, но помогает избежать неприятной ошибки.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проверить заказ до оплаты, меньше шансов перепутать сеанс, место или итоговую стоимость.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избежать ошибки до оплаты.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не спешить: один неверный символ в заказе может сорвать вход в зал.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3505864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билет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билет чаще всего приходит сразу после оплаты в письме, приложении или личном кабинете. В нём указаны фильм, сеанс, ряд и место, чтобы вход в зал занял несколько секунд.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323380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на входе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элемент билета — QR-код или штрихкод. Его сканируют на входе, поэтому лучше не удалять письмо и заранее открыть нужную страницу на телефоне перед проверкой.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05864" y="2774393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или бумага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кинотеатр принимает билет прямо с экрана смартфона, а иногда просит распечатку. Это зависит от правил конкретного места, поэтому условия лучше прочитать сразу после покупки.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0206" y="636056"/>
            <a:ext cx="2867100" cy="3760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электронный билет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возврат билета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откройте правила именно того кинотеатра, где был куплен билет. У разных сетей сроки возврата, способы обращения и список доступных вариантов могут отличаться.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Оцените срок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посмотрите, сколько времени осталось до сеанса. Чем ближе начало фильма, тем меньше шансов на обмен или возврат, поэтому действовать лучше без задержки.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подготовьте билет, номер заказа и подтверждение оплаты. Эти данные помогают быстрее оформить обращение и избежать лишних вопросов со стороны кассы или поддержки.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Сохраните подтверждение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покупка уже была изменена, не удаляйте письмо и чек до полного завершения вопроса. Сохранённые документы помогут подтвердить оплату и условия заказа.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опоздали на сеанс
</a:t>
            </a:r>
            <a:pPr algn="l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показывает, как действовать при небольшом или сильном опоздании и что обычно проверяют у входа в зал.
</a:t>
            </a:r>
            <a:endParaRPr lang="en-US" sz="22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354" y="1890721"/>
            <a:ext cx="339525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29071"/>
            <a:ext cx="423000" cy="3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45190"/>
            <a:ext cx="423000" cy="37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45190"/>
            <a:ext cx="423000" cy="376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 собой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Полностью заряженный смартфон нужен, чтобы открыть билет, показать QR-код и при необходимости связаться с родителями. Если вечер длинный, зарядка перед выходом особенно полезна.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с зарядкой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Билет, письмо с кодом или скриншот лучше держать под рукой, а не искать у входа. Так проверка проходит быстрее, и вы не задерживаете очередь.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покупки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или немного наличных пригодятся для воды, снека или непредвиденных расходов. Лучше заранее понять, каким способом вы будете платить в кассе или буфете.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на мелкие траты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фильм есть возрастное ограничение, иногда просят документ. Это бывает не всегда, но лучше быть готовым, чтобы вход прошёл спокойно и без споров.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для возраста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603929"/>
            <a:ext cx="4534800" cy="16271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ситуации при онлайн-покупке и в кассе кинотеатра.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покупке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частые ошибки при покупке билета и краткий способ их избежать. Она помогает быстро проверить себя перед оплатой.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связаны со спешкой: чаще всего ошибаются в дате, зале и сохранении кода, поэтому полезна короткая проверка перед оплатой.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Мини-кейс: класс идёт в кино
</a:t>
            </a:r>
            <a:pPr algn="l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основан на выборе сеанса для группы школьников после уроков, где важны время, возрастной рейтинг и соседние места.
</a:t>
            </a:r>
            <a:endParaRPr lang="en-US" sz="22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Мини-кейс: потерян QR-код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в заказе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 почту и приложение, где был сделан заказ. Часто QR-код сохраняется в письме или в истории покупок, даже если экран с ним уже закрыт.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приложение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билет не найден, откройте личный кабинет или приложение кинотеатра. Там обычно видно номер заказа, время сеанса и места, что помогает быстро восстановить доступ.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Готовим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восстановления пригодятся номер телефона и данные оплаты. Эти сведения позволяют сотруднику или поддержке найти заказ и подтвердить, что билет действительно был куплен.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Показываем подтверждение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проблема осталась у входа, покажите чек, письмо или подтверждение оплаты. Даже без QR-кода такие документы помогают доказать покупку и решить вопрос быстрее.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891226"/>
            <a:ext cx="4813500" cy="17271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ключевых терминов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термины, используемые при покупке билетов в кинотеатре.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словарь помогает не путать важные слова во время покупки и быстрее понимать, что именно нужно выбрать на экране.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эти три термина, проще ориентироваться в афише, выбирать места и проходить проверку на входе без лишнего волнения.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из 5 шагов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повторяет основные действия перед оплатой и помогает не пропустить важные проверки.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без лишних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билета в кино становится простой, если идти по порядку: выбрать фильм, проверить возраст, оплатить, сохранить билет и прийти вовремя. Такой алгоритм экономит время и убирает лишнее волнение.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2026-07-25T11:27:35Z</dcterms:created>
  <dcterms:modified xsi:type="dcterms:W3CDTF">2026-07-25T11:27:35Z</dcterms:modified>
</cp:coreProperties>
</file>