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отдела Бурые водоросли: ключевые темы и значение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— морские организмы с важной ролью и разнообразием.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бурых водорослей в истории и природе Земли
</a:t>
            </a:r>
            <a:endParaRPr lang="en-US" sz="276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появились около 120 миллионов лет назад. Они сформировали густые подводные сообщества в умеренных и холодных морях, став базой для многих морских животных, обеспечивая пищу и укрытие.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положение бурых водорослей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Относятся к классу Phaeophyceae в царстве Хромисты и домену Эукариоты, объединяя более 2000 видов с общими признаками.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Отличаются наличием пигмента фукоксантин, дающего характерный бурый цвет и влияющего на их способность фотосинтезировать.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имеют истинных тканей и органов, характерных для высших растений, что отражает их примитивное строение и адаптацию к водной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бурых водорослей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и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покрыты целлюлозной оболочкой и содержат пигменты: фукоксантин, хлорофилл a и c, каротиноиды, обеспечивающие фотосинтез и защиту от света.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Запасные вещества и вакуоли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служат для хранения, а основным запасным углеводом является ламинарин, который обеспечивает энергию при недостатке внешних ресурсов.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и формы бурых водорослей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водорослей называют талломом, который может быть нитевидным, лентовидным или пластинчатым по форме.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таллома: ризоиды для прикрепления, ствол и пластинка — обеспечивают жизнедеятельность и рост.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достигает до 15 метров длины, макроцистис — до 60 метров, фукус — около 50 см, а эктокарпус — около 10 см.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разнообразие форм и размеров отражает адаптации к различным условиям среды обитания и 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и окраска бурых водорослей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пигментом является фукоксантин, придающий буровато-зеленую окраску и позволяющий эффективно использовать свет на глубине.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Хлорофиллы a и c поддерживают фотосинтез, а каротиноиды защищают клетки от ультрафиолетового излучения и окислительного стресса.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размножение бурых водорослей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(диплоид)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Преобладающая стадия цикла, несущая споры, из которых развиваются новые особи.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(гаплоид)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 проявляется гаметофит, вырабатывающий гаметы для полового размножения.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слияние гамет, обеспечивая генетическое разнообразие потомства.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при помощи спор, что способствует быстрому расселению и восстановлению популяций.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и размеры бурых водорослей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график иллюстрирует широкий диапазон размеров бурых водорослей — от нескольких сантиметров до десятков метров.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отражают адаптации и экологические ниши, которые занимают различные виды в морской среде.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данные, 2023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6409" y="1543934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8400" y="2958918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8737" y="2933001"/>
            <a:ext cx="559500" cy="4973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географическое распространение
</a:t>
            </a:r>
            <a:endParaRPr lang="en-US" sz="2704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живут преимущественно в морях, где создают сложные и устойчивые экосистемы.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и умеренные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Предпочитают воды с умеренной и низкой температурой, благодаря чему распространены в северных и южных широтах.
</a:t>
            </a:r>
            <a:endParaRPr lang="en-US" sz="981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присутствие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Распространены в Тихом, Атлантическом и Северном Ледовитом океанах, редко встречаются в тропиках.
</a:t>
            </a:r>
            <a:endParaRPr lang="en-US" sz="9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бурых водорослей в морских экосистемах
</a:t>
            </a:r>
            <a:endParaRPr lang="en-US" sz="2622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леса как убежище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образуют густые заросли, которые служат домом и защитой для рыб и беспозвоночных. Эти леса поддерживают сложные пищевые сети и биоразнообразие.
</a:t>
            </a:r>
            <a:endParaRPr lang="en-US" sz="995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кислород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Поглощая углекислый газ и вырабатывая кислород, бурые водоросли способствуют поддержанию химического баланса в морской воде и очищают её.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прибрежных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предотвращают эрозию берегов и обеспечивают среду для размножения многих морских организмов, укрепляя экосистемную устойчивость.
</a:t>
            </a:r>
            <a:endParaRPr lang="en-US" sz="990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роды и виды бурых водорослей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Ламинария, часто называемая морской капустой, широко распространена в умеренных морях. Её крупные листовые талломы служат важным пищевым ресурсом и средой обитания для морских организмов.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Макроцистис отличается огромными размерами таллома, достигающим до 60 метров, играя ключевую роль в формировании подводных лесов на североамериканском побережье.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Фукус — мелкий род бурых водорослей, обычно встречающийся в прибрежных зонах с твёрдым substrатом. Он отличается характерными воздушными пузырьками, позволяющими плавать.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Саргассум образует плавучие сообщества в тропических морях, создавая уникальные экосистемы, а эктокарпус — мелкий нитевидный представитель, часто изучаемый в биологических экспериментах.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питательная ценность ламинарии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богата йодом, витаминами группы B, С и альгиновой кислотой, что делает её важным источником питательных веществ. Благодаря этим компонентам, она широко используется в гастрономии и медицине.
</a:t>
            </a:r>
            <a:endParaRPr lang="en-US" sz="795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кулинарии азиатских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Японии, Китае и Корее ламинария входит в состав множества традиционных блюд, таких как супы и салаты. Её употребление способствует укреплению здоровья и поддержанию иммунитета.
</a:t>
            </a:r>
            <a:endParaRPr lang="en-US" sz="795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 промышленности и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ламинарии получают альгинаты, которые находят применение в фармакологии и косметологии. Кроме того, она служит сырьём для производства биологически активных добавок и лечебных препаратов.
</a:t>
            </a:r>
            <a:endParaRPr lang="en-US" sz="795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Ламинария: строение и применение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применения бурых водорослей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использования бурых водорослей включают пищевую промышленность, медицину, сельское хозяйство и косметологию. Их роль в экономике прибрежных регионов особенно значима.
</a:t>
            </a:r>
            <a:endParaRPr lang="en-US" sz="1068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обладают универсальным применением, стимулирующим развитие различных отраслей экономики и улучшение качества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млн тонн
</a:t>
            </a:r>
            <a:endParaRPr lang="en-US" sz="596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бурых водорослей превышает 15 миллионов тонн ежегодно, что подчёркивает их значимость для пищевой, химической и фармацевтической промышленности.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статистические отчёты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ежегодный объём мировой добычи бурых водорослей, показывающий их важность в мировой экономике.
</a:t>
            </a:r>
            <a:endParaRPr lang="en-US" sz="19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в медицине и здоровом питании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Альгинаты, получаемые из бурых водорослей, применяют в изготовлении ранозаживляющих порошков и зубных слепков благодаря их биосовместимости и нетоксичности.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Порошок ламинарии используется в диетологии для профилактики йододефицита и поддержания функций щитовидной железы, что важно для здоровья и нормального обмена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существованию бурых водорослей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морей промышленными и бытовыми отходами негативно влияет на рост и размножение бурых водорослей, снижается качество их среды обитания.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приводит к повышению температуры воды, что способствует уменьшению размеров подводных лесов и ухудшению экосистемных услуг.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добыча ресурсов, связанная с коммерческим использованием, негативно влияет на популяции и биологическое разнообразие в регионах распространения.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морских заповедников для сохранения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стран, включая Калифорнию и Японию, создаются морские заповедники с целью ограничения антропогенной нагрузки и сохранения подводных лесов бурых водорослей, что улучшает состояние экосистем.
</a:t>
            </a:r>
            <a:endParaRPr lang="en-US" sz="882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плантаций и международное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Восстановительные работы включают культивирование водорослей и мониторинг состояния биотопов. Международные проекты способствуют обмену опытом и развитию устойчивых методов освоения ресурсов.
</a:t>
            </a:r>
            <a:endParaRPr lang="en-US" sz="874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восстановление бурых водорослей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бурых водорослях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Макроцистис — один из крупнейших представителей, способный расти до 60 сантиметров в длину ежедневно, что обеспечивает быстрый рост подводных лесов.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Саргассово море уникально благодаря плавающим сообществам бурых водорослей саргассума, образующих обширные экосистемы с большим биоразнообразием.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древности морские народы использовали ламинарии как источник пищи и даже для изготовления одежды, демонстрируя важность водорослей в культуре и быте.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перспективы применения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188" y="198741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годы — Разработка биотоплива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сосредоточены на использовании бурых водорослей в качестве сырья для биотоплива, стремясь снизить зависимость от ископаемых ресурсов.
</a:t>
            </a:r>
            <a:endParaRPr lang="en-US" sz="990" dirty="0"/>
          </a:p>
        </p:txBody>
      </p:sp>
      <p:sp>
        <p:nvSpPr>
          <p:cNvPr id="11" name="Text 3"/>
          <p:cNvSpPr txBox="1"/>
          <p:nvPr/>
        </p:nvSpPr>
        <p:spPr>
          <a:xfrm>
            <a:off x="3521617" y="1856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 — Генетические исследования для селекции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работы по улучшению генетических характеристик водорослей, повышающих их устойчивость к стрессам и продуктивность в природных условиях.
</a:t>
            </a:r>
            <a:endParaRPr lang="en-US" sz="885" dirty="0"/>
          </a:p>
        </p:txBody>
      </p:sp>
      <p:sp>
        <p:nvSpPr>
          <p:cNvPr id="12" name="Text 4"/>
          <p:cNvSpPr txBox="1"/>
          <p:nvPr/>
        </p:nvSpPr>
        <p:spPr>
          <a:xfrm>
            <a:off x="6260750" y="220236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2024 — Создание эко-материалов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 разрабатываться экологически безопасные пластики и удобрения на основе бурых водорослей, что открывает новые возможности для промышленного применения.
</a:t>
            </a:r>
            <a:endParaRPr lang="en-US" sz="89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бурых водорослей для экосистем и человека
</a:t>
            </a:r>
            <a:pPr algn="ctr" indent="0" marL="0">
              <a:lnSpc>
                <a:spcPct val="90000"/>
              </a:lnSpc>
              <a:buNone/>
            </a:pPr>
            <a:r>
              <a:rPr lang="en-US" sz="35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жизненно важны для баланса морских экосистем и экономики. Их многообразие и биологические функции требуют сохранения и рационального использования ради будущих поколений.
</a:t>
            </a:r>
            <a:endParaRPr lang="en-US" sz="358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2026-05-08T21:06:20Z</dcterms:created>
  <dcterms:modified xsi:type="dcterms:W3CDTF">2026-05-08T21:06:20Z</dcterms:modified>
</cp:coreProperties>
</file>