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природа, население, ресурсы и современные вызовы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контрастов: от пустынь и лесов до мегаполисов и древних цивилизаций.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находится между морями и океанами, пересечена важными линиями карты и объединяет 54 государства. Её природа, климат и исторический опыт сделали материк одним из самых разнообразных на Земле.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 пространстве и истории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природные зоны Африки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плато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Африки представляет собой высокие плато и обширные равнины, поэтому материк сравнительно беден глубокими низменностями и резкими перепадами высот.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Высочайшие районы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Восточной Африке сосредоточены самые высокие вершины материка, включая Килиманджаро. Здесь же проходит зона разломов, формирующая выразительный рельеф.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на севере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Африки занимает Сахара — крупнейшая жаркая пустыня мира. Её огромные пространства резко ограничивают заселение, хозяйство и транспортные связи.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влажные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материка лежит бассейн Конго с влажными экваториальными лесами, а вокруг него широко распространены саванны, сменяющиеся по мере удаления от экватора.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людей приходится на несколько крупных государств, где быстрее всего растут города и транспортные коридоры.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заметно выделяется по численности населения; в целом демографический центр континента сосредоточен в крупнейших странах.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ООН и Всемирного банка, 2024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Африки по численности населения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 физической карте: что важно заметить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где доминирует пустыня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Африки на карте сразу выделяется огромным массивом Сахары. Между пустынными пространствами и Средиземным морем сосредоточены наиболее удобные для жизни полосы, где возникают крупные города, оазисы и транспортные узлы.
</a:t>
            </a:r>
            <a:endParaRPr lang="en-US" sz="160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оси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и Конго показывают, как вода определяет размещение населения и хозяйства. Вдоль рек тянутся более плотные зоны расселения, а плодородные долины и дельты становятся естественными центрами земледелия и торговли.
</a:t>
            </a:r>
            <a:endParaRPr lang="en-US" sz="1617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Разломы, горы и 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Восточно-Африканский рифт, Атласские и Капские горы, а также Мадагаскар подчёркивают рельефное разнообразие материка. Эти объекты помогают понять, почему климат, транспорт и хозяйство в разных районах Африки так сильно отличаются.
</a:t>
            </a:r>
            <a:endParaRPr lang="en-US" sz="16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и историческое наследие Африки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 Нил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Нила стала одним из первых в мире центров земледелия, письменности и государственной власти. Здесь сформировались устойчивые традиции управления, архитектуры и науки.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Нубия, Карфаген и Аксум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Египтом в Африке развивались Нубия, Карфаген и государство Аксум. Они контролировали торговые пути и влияли на политическую карту древнего мира.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через Сахару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Транссахарские маршруты связывали Северную и Западную Африку. По ним перевозили золото, соль, ткани и слоновую кость, формируя богатство городов и правителей.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материка сохраняется в Луксоре, Мероэ, Тимбукту и археологических комплексах Эфиопии. Эти места отражают глубину африканской цивилизационной истории.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колонизация изменила политическую карту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схема на основе ключевых этапов колониального раздела и деколонизации Африки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507472"/>
            <a:ext cx="7101300" cy="38430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и хозяйственных особенностей регионов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регион материка сочетает собственные природные условия, языковую среду и специализацию хозяйства.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не является единым экономическим пространством: природные различия напрямую влияют на языки, города и специализацию хозяйства.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школьным географическим картам и региональным обзорам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возрастная структура создаёт демографический потенциал, но требует расширения школ, медицины и рабочих мест.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1,4 млрд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в Африке, и население материка остаётся очень молодым.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ООН, 2024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 заметно различается по странам, но сырьевой экспорт и аграрное производство остаются ключевыми опорами.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уже крупнейшая по доле, однако сельское хозяйство и добыча продолжают определять занятость и валютные доходы.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2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региональные агрегаты по материалам Всемирного банка и Африканского банка развития, 2023–2024
</a:t>
            </a:r>
            <a:endParaRPr lang="en-US" sz="923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Африки по основным отраслям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54" y="2313150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929" y="2313150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ресурсов Африки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Энергоресурсы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и Алжир входят в число крупнейших поставщиков нефти и газа на континенте. Эти ресурсы дают валютную выручку, но делают экономики особенно зависимыми от колебаний мировых цен и спроса.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 драгоценные камни
</a:t>
            </a:r>
            <a:endParaRPr lang="en-US" sz="161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 Конго, ЮАР и ряд других стран обладают значительными запасами меди, кобальта, золота, платины и алмазов. Такой набор полезных ископаемых делает Африку важной частью мировой сырьевой цепочки.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Строительное сырьё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Гвинея известна крупными запасами бокситов, а в разных странах широко добываются фосфориты и марганец. Эти ресурсы важны для металлургии, химической промышленности и производства удобрений.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материалы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Уран, кобальт и некоторые редкие металлы имеют особое значение для энергетики и высоких технологий. Африка участвует в глобальных поставках этих материалов, хотя переработка часто происходит за пределами материка.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развития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Богатая ресурсная база создаёт основу для роста инфраструктуры, промышленности и занятости. Однако без глубокой переработки и прозрачного управления сырьевые доходы нередко остаются ограниченным источником долгосрочного развития.
</a:t>
            </a:r>
            <a:endParaRPr lang="en-US" sz="13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растут африканские города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прирост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Африки увеличиваются за счёт внутренней миграции и естественного прироста населения. Это делает их центрами притяжения для молодёжи, ищущей работу, образование и более стабильные условия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всё чаще выполняют не только административную, но и экономическую роль. Здесь сосредоточены торговля, банки, университеты, транспортные узлы и компании, связанные с цифровыми сервисами.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инфраструктуру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опережает расширение жилья, водоснабжения, транспорта и энергетики. Из-за этого в ряде агломераций возникают перегруженные районы, где не хватает базовых городских услуг.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внутри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пределах одной агломерации различия очень заметны: современные деловые кварталы соседствуют с районами дефицита инфраструктуры. Это усиливает социальное расслоение и влияет на качество повседневной жизни.
</a:t>
            </a:r>
            <a:endParaRPr lang="en-US" sz="13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регионами особенно заметны вне крупных городов. Там, где инфраструктура слабее, дольше сохраняются трудности с учёбой, медициной, занятостью и подключением к цифровым сервисам.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Южная Африка заметно опережают другие регионы, а Центральная Африка отстаёт сильнее всего. Инфраструктура остаётся важнейшим условием выравнивания возможностей.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по обобщённым оценкам доступности услуг; ориентир — данные World Bank, ITU и AfDB, 2020-е годы
</a:t>
            </a:r>
            <a:endParaRPr lang="en-US" sz="809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доступа к инфраструктуре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49" y="18942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849" y="18942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5849" y="1913892"/>
            <a:ext cx="428700" cy="38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3518" y="1894275"/>
            <a:ext cx="367763" cy="420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0249" y="1932945"/>
            <a:ext cx="428700" cy="342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риски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жара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и нерегулярные осадки особенно тяжело сказываются на земледелии и водоснабжении. Для многих районов Африки даже кратковременная засуха означает снижение урожая и дефицит питьевой воды.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Сахеле деградация почв усиливается из-за перевыпаса скота, сокращения растительного покрова и недостатка влаги. Постепенная потеря плодородия делает традиционное землепользование всё более рискованным.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 подтопления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города и дельты рек всё чаще сталкиваются с ливневыми паводками и затоплением низменных территорий. Это угрожает жилью, дорогам, портам и сельскохозяйственным участкам.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Африке и других лесных районах вырубка ослабляет защиту почв, сокращает биоразнообразие и нарушает водный баланс. Восстановление экосистем требует долгосрочного и осторожного управления землями.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изменения напрямую отражаются на продовольственной безопасности, здоровье и миграции. Когда ресурсы истощаются, возрастает давление на города, а уязвимые сельские сообщества теряют устойчивые источники дохода.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африканского сырья к мировым рынкам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для какао, кофе, хлопка, нефти, меди, кобальта и бокситов.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быстро распространяются мобильная связь, электронные платежи и цифровые сервисы. Это упрощает доступ к финансам, торговле и государственным услугам, особенно для молодёжи и малого бизнеса.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Кения, Нигерия, Руанда и Южная Африка стали заметными площадками для стартапов и финтеха. Здесь цифровые решения часто появляются раньше, чем в других регионах, и затем масштабируются дальше.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сельских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пределами городов сохраняются нехватка школ, слабая связь, недостаток учителей и оборудования. Из-за этого цифровое неравенство накладывается на образовательное и социальное неравенство.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человеческий капитал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рост всё сильнее зависит от качества образования и доступности технологий. Чем шире доступ к знаниям и интернету, тем больше шансов создать рабочие места с высокой добавленной стоимостью.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изменения и образование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621294"/>
            <a:ext cx="6463500" cy="27469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природные условия, хозяйство и географическое положение формируют разные траектории развития стран материка.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 Африки нет единой модели развития: одни опираются на ресурсы, другие — на туризм, промышленность или выгодное положение на транспортных путях.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общеизвестным географическим сведениям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Африки и их характерные особенности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многообразие Африки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обществах Африки особое значение сохраняют сказания, пословицы, музыка и танец. Через них передаются история, нормы поведения и память о прошлом, связывая поколения между собой.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Маски, орнаменты, ткани и резьба по дереву отражают разнообразие местных традиций и мировоззрений. Африканское искусство ценится не только как наследие, но и как источник современного вдохновения.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Афробит, хип-хоп и популярная музыка африканских исполнителей давно вышли за пределы континента. Они формируют узнаваемый культурный образ Африки и влияют на мировые музыкальные тенденции.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общность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объединяет людей в разных странах и остаётся самым массовым видом спорта. Успехи африканских сборных и спортсменов усиливают международную известность континента и формируют чувство общей гордости.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действуют не поодиночке: демографический рост может стать преимуществом только при наличии образования, рабочих мест и инфраструктуры, а ресурсы — при грамотном управлении.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роста велик, но его реализация зависит от институтов, транспорта, человеческого капитала и устойчивости к рискам. Без этого различия между странами будут сохраняться.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3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схема по материалам World Bank, UNDP и AfDB; данные представлены как сравнительная оценка, 2020-е годы
</a:t>
            </a:r>
            <a:endParaRPr lang="en-US" sz="83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развитие Африки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вызовы, которые становятся возможностями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сочетает редкое природное богатство, молодое население и мощный исторический потенциал. Главный вопрос будущего — сумеют ли страны превратить ресурсы, знания и региональное сотрудничество в устойчивое развитие.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2026-06-03T00:19:57Z</dcterms:created>
  <dcterms:modified xsi:type="dcterms:W3CDTF">2026-06-03T00:19:57Z</dcterms:modified>
</cp:coreProperties>
</file>