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многолетняя мерзлота: что это и почему это важно
</a:t>
            </a:r>
            <a:endParaRPr lang="en-US" sz="238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движущийся лёд, а многолетняя мерзлота — замёрзшая земля. Оба явления связаны с холодом.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встречаются ледники и мерзлота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есть в Антарктиде, Гренландии и высоко в горах. Многолетняя мерзлота распространена в Сибири, на Аляске, в Канаде и в северных регионах России — особенно в Якутии, на Чукотке и в районах Крайнего Севера.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ледника есть зона накопления, где снега становится больше, и зона таяния, где лёд теряет массу. Баланс между ними определяет, растёт ледник или уменьшается.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силы тяжести ледник не стоит на месте: он медленно «течёт» вниз или растекается в сторону долины. Скорость обычно очень мала, но движение продолжается.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— это огромная масса льда, которая образуется из снега. Снег постепенно накапливается в одном месте много лет и уплотняется под собственным весом.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ледник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превращается в лёд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снега к уплотнённым слоям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выпадает снег. Новые порции снега ложатся сверху, а нижние слои из-за давления становятся плотнее и теряют лишний воздух, постепенно меняя свойства.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Фирн и ледниковый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рыхлый снег превращается в фирн — более плотный промежуточный материал. Затем под сильным давлением фирн переходит в ледниковый лёд, который уже образует основную массу ледника.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глобальному распределению ледяных масс: IPCC (разные отчёты), обзорные материалы USGS (дата обращения зависит от источника).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самые большие запасы льда
</a:t>
            </a:r>
            <a:endParaRPr lang="en-US" sz="213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льда Земли сосредоточена в ледовых щитах: Антартида занимает первое место, Гренландия — второе.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льда означает, что изменения в крупнейших регионах сильнее влияют на воду и климат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ледники меняют поверхность Земли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Скребут породы и шлифуют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Двигаясь, ледник царапает и шлифует горные породы. На поверхности остаются следы обработки, а мелкие обломки переносятся и перемешиваются.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Оставляют валуны и груды обломков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Впереди и по бокам ледника накапливаются камни и песок. После таяния они выходят на поверхность и образуют холмы из обломочного материала.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формы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способны формировать долины и морены — гряды обломков, оставленные отступающим льдом. Иногда образуются небольшие озёра среди накоплений.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как «строители»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ледники называют «строителями рельефа»: они медленно перестраивают ландшафт, меняя очертания долин и распределение рыхлых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9329"/>
            <a:ext cx="4646100" cy="18379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типы ледников по месту распространения и по тому, как они движутся.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криосфере (обобщённые определения категорий ледников).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ледников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типов проявляется в размерах, форме и «маршруте» движения льда: где лед лежит, там и задаётся его форма.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ледники называют запасом пресной воды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ледниках хранится большой объём пресной воды в виде льда. По разным оценкам, около двух третей всей пресной воды Земли связано именно со льдом, а не с реками и озёрами.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весной и летом пополняет реки водой. Для горных районов это особенно важно: пока тепло и ледник тает, люди получают дополнительный источник воды для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по качественному тренду (без привязки к конкретным замерам); точные значения зависят от региона и ледника.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ледниками при потеплении
</a:t>
            </a:r>
            <a:endParaRPr lang="en-US" sz="231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 общий тренд: без достаточного прироста снега ледник теряет массу быстрее, чем восстанавливается.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тает летом, а зима не «закрывает» потери полностью — поэтому площадь и толщина уменьшаются.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— это грунт или горная порода, которые остаются замёрзшими как минимум два года подряд. Внутри могут находиться лёд, частицы земли и камни.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сверху расположен деятельный слой: летом он оттаивает, а зимой снова замерзает. Именно этот слой сильнее всего реагирует на изменения погоды и температуры.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мерзлота может быть «толстой» на разных глубинах, её состояние влияет на устойчивость почвы. При потеплении равновесие нарушается, и начинают происходить изменения в верхних слоях.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многолетняя мерзлота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распространена мерзлота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мерзлота «держит»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многолетняя мерзлота встречается на больших пространствах. В одних местах она близко к поверхности, в других — уходит глубже, но её влияние ощущается круглый год. Именно из-за неё почва долго остаётся холодной даже в тёплые месяцы.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Арктика: от тайги до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широко распространена в Сибири и в арктических районах. Здесь особенно заметно сезонное «дыхание» почвы: летом верхний слой оттаивает, а зимой снова промерзают. Такое чередование влияет на болота, тропы и устойчивость грунта.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Аляска, Канада и Гренландия: мерзлота за пределами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есть также на Аляске, в Канаде и в Гренландии. Кроме равнин, она встречается и в высоких горах, где холод удерживается дольше. Поэтому мерзлота — не только северная «особенность», но и горное явление.
</a:t>
            </a:r>
            <a:endParaRPr lang="en-US" sz="13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мерзлота возникает и почему может разрушаться
</a:t>
            </a:r>
            <a:endParaRPr lang="en-US" sz="199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 переход от холодного климата к устойчивому замороженному грунту и обратные изменения при потеплении.
</a:t>
            </a:r>
            <a:endParaRPr lang="en-US" sz="9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действует как «хранилище»: в ней могут сохраняться древние остатки растений и животных. Это влияет на состав почв и на то, какие живые организмы смогут развиваться в регионе.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мерзлоты меняются условия для воды: формируются болота, меняется питание рек, по-разному ведут себя почвы. Когда мерзлота оттаивает, водный режим часто становится нестабильным.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мерзлота важна, потому что на ней держатся здания, дороги и трубопроводы в северных районах. От устойчивости грунта зависит безопасность инфраструктуры и качество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грунт оттаивает глубже, чем раньше, здания могут получить перекосы, а коммуникации — повреждения. Поэтому за состоянием мерзлоты следят при строительстве и ремонте.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мерзлота важна для природы и людей
</a:t>
            </a:r>
            <a:endParaRPr lang="en-US" sz="23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 учебным материалам о ледниках и многолетней мерзлоте (без единого числового источника).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ледники и мерзлота похожи и чем отличаются
</a:t>
            </a:r>
            <a:endParaRPr lang="en-US" sz="207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состоят из «холода в запасе», но их форма разная: ледник — это движущийся лёд, а мерзлота — замороженный грунт. При изменении температуры каждый реагирует по-своему.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сравнения показывают: ледники больше связаны с водными ресурсами и океаном, а мерзлота — с устойчивостью почв и сооружений. Потепление затрагивает обе системы, но последствия различаются.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 оттаивание отражаются на ландшафте и инфраструктуре: где-то страдают берега и грунт, где-то растёт угроза схода пород. Опасности затрагивают и природу, и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последствиям климатических изменений для Арктики, гор и северных поселений.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возникают при таянии льда и оттаивании мерзлоты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закономерность: при потеплении мерзлота теряет устойчивость, а лёд меняет водный режим и форму ландшафта. Поэтому управление рисками нужно в разных природных зонах, а не только на побережьях.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ледники влияют на уровень моря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перестройки водного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ледник активно сокращается, дополнительная вода усиливает сток рек и может менять сезонность водоснабжения. Это отражается на прибрежных экосистемах и хозяйстве.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становится меньше, приток талой воды ослабевает, а уровень моря продолжает расти из‑за накопленной добавочной воды в океане. Отсюда — риски для городов и островов.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теряют часть льда, и вода попадает в океан. В результате может происходить постепенное повышение уровня моря, особенно заметное для районов у береговой линии.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холодных районах
</a:t>
            </a:r>
            <a:endParaRPr lang="en-US" sz="1938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и в горах люди приспосабливаются к холоду, сильному ветру и долгой зиме. Здесь важны тёплая одежда, хорошо утеплённые дома и транспорт, который работает в низкие температуры.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занятия, связанные с местными условиями: рыболовство, оленеводство, охота и сезонные промыслы. Так традиции и современная техника помогают людям обеспечивать себя и планировать быт.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подходы мониторинга по материалам научных программ наблюдения за ледниками и мерзлотой (без привязки к одному числовому набору).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наблюдают за ледниками и мерзлотой
</a:t>
            </a:r>
            <a:endParaRPr lang="en-US" sz="209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собирают данные разными способами: по спутникам отслеживают изменения поверхности, а на месте контролируют температуру грунта. Метеостанции помогают связать наблюдения с погодой.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 даёт более надёжную картину: спутники показывают масштаб изменений, а наземные приборы раскрывают, почему именно так меняется мерзлота и ледник.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38" y="2251415"/>
            <a:ext cx="389025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беречь холодные территории
</a:t>
            </a:r>
            <a:endParaRPr lang="en-US" sz="257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выбросов — медленнее прогрев атмосферы. Это помогает снижать темпы потепления, а значит, уменьшает нагрузку на ледники и мерзлоту.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на сваях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дома поднимают на опоры, чтобы уменьшить контакт с теплом и снизить риск повреждений при оттаивании верхнего слоя грунта.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проверка дорог и труб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изменения могут вызывать деформации и аварии. Регулярный осмотр коммуникаций и дорожных оснований помогает вовремя выявлять опасные изменения.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опасными склонами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важно следить за состоянием склонов и рисками схода снега. Ранние предупреждения снижают вероятность камнепадов и селей.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важен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многолетняя мерзлота — ключевые элементы природы холодных районов. Они показывают, как меняется климат: ледники хранят пресную воду, а мерзлота сохраняет замёрзший грунт. Их изучение помогает планировать 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2026-05-12T23:33:56Z</dcterms:created>
  <dcterms:modified xsi:type="dcterms:W3CDTF">2026-05-12T23:33:56Z</dcterms:modified>
</cp:coreProperties>
</file>