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Обособление обстоятельств, выраженных существительными с предлогами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когда обстоятельства выделяются запятыми.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обороты часто встречаются в учебных текстах и творческих работах. Если понимать их значение, легче выбрать нужную запятую и точнее передать мысль в предложении.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на уроках русского языка
</a:t>
            </a:r>
            <a:endParaRPr lang="en-US" sz="2974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второстепенный член предложения, который поясняет действие и отвечает на вопросы где? когда? почему? при каком условии? Он помогает уточнить обстоятельства события.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обстоятельство может быть выражено существительным с предлогом: в лесу, после уроков, из-за ветра, благодаря помощи, несмотря на шум. Оно сообщает место, время, причину или уступку.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не только форма, но и смысл. Один и тот же оборот в разных предложениях может обозначать место, причину, условие или добавочное пояснение.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обстоятельство с существительным и предлогом
</a:t>
            </a:r>
            <a:endParaRPr lang="en-US" sz="21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31663"/>
            <a:ext cx="4151400" cy="198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форма может по-разному влиять на постановку запятой.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определяется не только предлогом, но и значением оборота в предложении.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обстоятельств и их значения
</a:t>
            </a:r>
            <a:endParaRPr lang="en-US" sz="2728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«Обособление обстоятельств, выраженных существительными с предлогами»
</a:t>
            </a:r>
            <a:endParaRPr lang="en-US" sz="11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нужна ли запятая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анализа обстоятельственного оборота в предложении.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063" y="135893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663" y="135893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3463" y="135893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95026" y="1353834"/>
            <a:ext cx="221175" cy="294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94826" y="1353834"/>
            <a:ext cx="221175" cy="294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 в школьных примерах
</a:t>
            </a:r>
            <a:endParaRPr lang="en-US" sz="2801" dirty="0"/>
          </a:p>
        </p:txBody>
      </p:sp>
      <p:sp>
        <p:nvSpPr>
          <p:cNvPr id="15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6" name="Text 2"/>
          <p:cNvSpPr txBox="1"/>
          <p:nvPr/>
        </p:nvSpPr>
        <p:spPr>
          <a:xfrm>
            <a:off x="426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передаёт положительную причину: благодаря помощи, благодаря тренировкам. В таких оборотах важно видеть не просто слово, а смысл связи между действием и его причиной.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1037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1294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оборот выражает уступку: действие совершается вопреки препятствию. Он особенно заметен в начале предложения и почти всегда требует запятой при обособлении.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7404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292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показывает противодействие обстоятельствам: вопреки запрету, вопреки усталости. В речи оно помогает подчеркнуть, что результат достигнут не благодаря условиям, а наперекор им.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44402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Вопреки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5290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называет причину более официально: по причине опоздания, по причине дождя. Он часто встречается в учебных и деловых текстах, где важна точность формулировки.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61400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причине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7228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связывает действие с событием или обстоятельством: в связи с ремонтом, в связи с погодой. Оно помогает объяснить, почему что-то происходит именно сейчас.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39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связи с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Обороты со значением уступки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Обороты уступки показывают, что действие происходит несмотря на помеху или неблагоприятное условие. Чаще всего используются сочетания несмотря на и невзирая на.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случаях оборот обычно выделяется запятыми, особенно если стоит в начале предложения или имеет отчётливую паузу: Несмотря на дождь, урок на улице не отменили.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чаще разбирают случаи, где нужно не только понять значение, но и услышать паузу в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 уступка требуют особого внимания, потому что именно в этих значениях чаще всего появляется запятая.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«Обособление обстоятельств, выраженных существительными с предлогами»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чаще встречаются в примерах
</a:t>
            </a:r>
            <a:endParaRPr lang="en-US" sz="281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чаще нужна, если такой оборот стоит в начале предложения, произносится с паузой или содержит добавочное пояснение к основному сообщению.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причины и их оформление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причины отвечают на вопрос почему? Они поясняют, из-за чего произошло действие: из-за болезни, по причине дождя, вследствие ошибки, благодаря тренировкам.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Из-за сильного ветра прогулку отменили. Здесь оборот сообщает причину и помогает сразу понять, почему действие не состоялось.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718" y="1068000"/>
            <a:ext cx="4539864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похожие обороты могут по-разному оформляться на письме.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 — не форма, а смысл: одно и то же по виду сочетание может требовать разного пунктуационного оформления.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сочетания, которые часто вызывают ошибки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и типичные школьные примеры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00" y="1248003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8963" y="1205853"/>
            <a:ext cx="406125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50" y="1205853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19556" y="1205853"/>
            <a:ext cx="338438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запятая обычно не ставится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Тесная связь с действием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обстоятельство прямо связано со сказуемым и образует с ним единое действие, пауза не нужна. В предложении смысл читается слитно, без выделения оборота запятыми.
</a:t>
            </a:r>
            <a:endParaRPr lang="en-US" sz="1383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без добавочного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обстоятельства места, например в городе или у окна, обычно не обособляются. Они просто называют, где происходит действие, и не добавляют пояснения.
</a:t>
            </a:r>
            <a:endParaRPr lang="en-US" sz="1302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как часть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времени часто стоят рядом со сказуемым и не требуют запятой, если не уточняют и не поясняют сказанное. Они отвечают на вопрос когда? и входят в основное сообщение.
</a:t>
            </a:r>
            <a:endParaRPr lang="en-US" sz="1383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способ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Обороты типа без отдыха или по дороге чаще всего не выделяются, если лишь называют, как именно совершается действие. В таких случаях предложение звучит как одно цельное высказывание.
</a:t>
            </a:r>
            <a:endParaRPr lang="en-US" sz="12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 спорных случаях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строится на смысле оборота, его вопросе и связи с главным словом предложения.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Репетиция после уроков
</a:t>
            </a:r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уроков, несмотря на усталость, ребята пошли в актовый зал на репетицию. Оборот показывает уступку: действие происходит вопреки состоянию участников. Благодаря слаженной работе класс успел подготовиться вовремя.
</a:t>
            </a:r>
            <a:endParaRPr lang="en-US" sz="1172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Прогулка, которую отменил ветер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сильного ветра школьную прогулку перенесли на другой день. Здесь обстоятельство причины сразу объясняет, почему изменились планы. Ребята быстро поняли решение, потому что причина была очевидной и понятной каждому.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Проект, который помогли завершить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помощи одноклассников проект был готов раньше срока. При желании его можно было ещё доработать, но основную часть уже успели выполнить. В одном абзаце видны и причина, и условие, и связь между ними.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предложения оборот особенно заметен: он сразу задаёт причину, условие или уступку и помогает читателю правильно сделать паузу.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обороты выделяются в начале и середине; в конце они встречаются реже и сильнее зависят от интонации.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разбора примеров на уроке русского языка; значения условные.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стоит обособленный оборот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Причина, уступка и уточнение обычно заставляют сделать паузу и выделить оборот запятыми.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смысловых оттенка чаще всего подсказывают необходимость запятой.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«Обособление обстоятельств, выраженных существительными с предлогами».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значение, вопрос и пунктуацию в самых частых школьных примерах.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Уступка и причина чаще выделяются запятыми, а короткие обстоятельства времени и условия могут не обособляться.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 и их разбор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учебного материала по теме урока.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Обстоятельственный оборот с существительным и предлогом не нужно путать с вводным словом: вводное выражает отношение говорящего, а обстоятельство называет место, время, причину или условие.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5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правилами русского языка
</a:t>
            </a:r>
            <a:endParaRPr lang="en-US" sz="2965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отличать такие обороты и от деепричастных конструкций. Деепричастный оборот обозначает добавочное действие, а обстоятельство с предлогом только уточняет, при каких условиях происходит основное действие.
</a:t>
            </a:r>
            <a:endParaRPr lang="en-US" sz="1589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появляются, когда запятую ставят автоматически. Надёжнее сначала задать вопрос к обороту, потом определить его смысл и только после этого решать, нужно ли обособление.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ошибок связана с тем, что ученики ориентируются только на предлог и не проверяют значение оборота в 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проблема — лишняя запятая. Значит, сначала нужно определить смысл оборота, а уже потом оценивать пунктуацию.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анализа типичных ошибок на уроке; значения условные.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выделите сочетание с существительным и предлогом. Оно должно быть связано с обстоятельством в предложении.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оборот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задайте вопрос: почему? при каком условии? когда? где? Так вы поймёте, что именно сообщает оборот.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Определить смысл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есть ли причина, уступка, уточнение или пояснение. Если такой оттенок есть, оборот чаще выделяется запятыми.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дополнительный оттенок
</a:t>
            </a:r>
            <a:endParaRPr lang="en-US" sz="1145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убрать оборот и прочитать предложение снова. Если смысл не теряется, а пауза нужна, пунктуацию следует сохранить.
</a:t>
            </a:r>
            <a:endParaRPr lang="en-US" sz="1334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Сверить с основной мыслью
</a:t>
            </a:r>
            <a:endParaRPr lang="en-US" sz="12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понятна — осталось закрепить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при обстоятельствах с предлогами ставятся не по привычке, а по смыслу. Если научиться узнавать причину, уступку и уточнение, ошибок станет заметно меньше.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2026-05-22T18:56:08Z</dcterms:created>
  <dcterms:modified xsi:type="dcterms:W3CDTF">2026-05-22T18:56:08Z</dcterms:modified>
</cp:coreProperties>
</file>