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склоновые процессы и защита людей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Оползни, сели, обвалы и лавины: как распознать и уменьшить опасность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причины и зоны риска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причины и зоны риска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явления объединяет одно: масса приходит в движение вниз под действием силы тяжести. Чаще всего склоны ослабляют вода, снег, трещины в породах и деятельность человека, поэтому особенно опасны горы, овраги и подрезанные склоны.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Оползень начинается, когда слой грунта, глины, песка или обломков пород теряет устойчивость и постепенно сползает по склону вниз.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часто вызывают переувлажнение почвы, подмыв берега, трещины в породах и строительство без надёжного укрепления склона.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оползня в том, что он деформирует здания и дороги, оставляет трещины, повреждает трубы и линии связи.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Оползень: медленное смещение грунта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Сель: поток грязи, воды и камней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сель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 появляется после сильных ливней, быстрого таяния снега или прорыва водоёма. Вода смешивается с грязью, песком, камнями и ветками, образуя тяжёлый поток.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 опасен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поток движется очень быстро и способен за короткое время заполнить русло, снести мост, завалить дорогу и повредить автомобили.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один и тот же склон становится опасным сразу после сильного увлажнения или вмешательства человека.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запускает опасные склоновые процессы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решающим фактором становится вода: она размывает почву и уменьшает её прочность.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причин по материалам школьного курса ОБЗР и общим сведениям о склоновых процессах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3305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483" y="1916405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36438"/>
            <a:ext cx="236400" cy="210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9371" y="1916455"/>
            <a:ext cx="218925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Обвал: внезапное падение камней и глыб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 породы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Обвал начинается с отделения больших кусков породы от скалы или крутой стенки. Иногда достаточно трещины, чтобы массив потерял устойчивость и сорвался вниз.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без предупреждения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Обвал развивается очень быстро, поэтому у людей рядом со скалами или на горных дорогах почти нет времени на реакцию. Опасность особенно велика после дождя и морозов.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для транспорта и трасс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Падающие камни могут перекрыть дорогу, повредить машины и разрушить участки трассы. В горах такие места часто требуют ограждений и предупреждающих знаков.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для сооружений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Обвалы опасны для тоннелей, линий электропередачи, туристических троп и построек у подножия скал. Один обвал способен надолго нарушить движение и работу связи.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лавина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накапливается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крутом склоне постепенно образуется слой снега. Если он лежит неустойчиво, склон становится готовым к сходу лавины.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толчок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снег, ветер, оттепель, резкое похолодание или движение человека могут нарушить равновесие снежного слоя.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масса срывается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Слой снега теряет сцепление и начинает быстро скользить вниз, увеличиваясь в размерах по мере движения.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захоронение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Лавина за секунды засыпает людей, машины, дома и дороги, поэтому в горах она считается одной из самых опасных угроз.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оползни, сели, обвалы и лавины по характеру движения и основной опасности.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четырёх опасных процессов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процесса связаны со сползанием массы вниз, но отличаются скоростью движения и тем, какой ущерб наносят людям и объектам.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ОБЗР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Склоновые процессы часто приводят к травмам и гибели людей, особенно если событие начинается неожиданно и поблизости нет безопасного пути отхода.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таких событий нарушаются подача воды, электричества и работа связи, поэтому даже обычная помощь и сообщение о бедствии становятся труднее.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люди теряют жильё, имущество и доступ к помощи: дороги перекрываются, а спасатели и техника не могут быстро добраться до пострадавших.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людей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особенно опасно находиться у оврагов, обрывов, крутых берегов, горных троп и снежных склонов, где риск внезапного схода выше.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Ущерб для городов, дорог и природы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Ущерб для городов, дорог и природы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Склоновые процессы разрушают дома, мосты, трубы, опоры, линии электропередачи и дорожное покрытие. Из-за этого нарушается движение транспорта и работа городских служб.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также меняют русла рек, заиливают водоёмы, засыпают поля и уничтожают растительность. После схода часто остаются голая почва, каменные завалы и сломанные деревья.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опасное событие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цепочку: внешний фактор ослабляет склон, затем масса отделяется и быстро движется вниз, вызывая завалы и разрушения.
</a:t>
            </a:r>
            <a:endParaRPr lang="en-US" sz="1045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36" y="4186507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1638" y="3416122"/>
            <a:ext cx="239700" cy="2130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1833" y="2643223"/>
            <a:ext cx="239700" cy="191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25160" y="1835839"/>
            <a:ext cx="209475" cy="239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97940" y="1052300"/>
            <a:ext cx="239400" cy="239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надвигающейся опасности
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823445" y="4186507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Свежие следы сползания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Свежие полосы снега, смещённые камни и участки рыхлой земли говорят о начавшемся движении. При таком признаке нужно немедленно уходить из опасной зоны и сообщать взрослым.
</a:t>
            </a:r>
            <a:endParaRPr lang="en-US" sz="1020" dirty="0"/>
          </a:p>
        </p:txBody>
      </p:sp>
      <p:sp>
        <p:nvSpPr>
          <p:cNvPr id="13" name="Text 3"/>
          <p:cNvSpPr txBox="1"/>
          <p:nvPr/>
        </p:nvSpPr>
        <p:spPr>
          <a:xfrm>
            <a:off x="1496460" y="3402955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Мутная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помутнение воды в ручье или реке означает, что склон размывается и в поток уже попадает грунт. Это один из ранних сигналов возможного селя или оползня.
</a:t>
            </a:r>
            <a:endParaRPr lang="en-US" sz="1020" dirty="0"/>
          </a:p>
        </p:txBody>
      </p:sp>
      <p:sp>
        <p:nvSpPr>
          <p:cNvPr id="14" name="Text 4"/>
          <p:cNvSpPr txBox="1"/>
          <p:nvPr/>
        </p:nvSpPr>
        <p:spPr>
          <a:xfrm>
            <a:off x="2116655" y="2619403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и шум сверху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Осыпающиеся камни, скатывание мелких обломков и глухой шум со стороны склона часто предшествуют более крупному сходу. В этот момент нельзя оставаться под обрывом или на тропе.
</a:t>
            </a:r>
            <a:endParaRPr lang="en-US" sz="1020" dirty="0"/>
          </a:p>
        </p:txBody>
      </p:sp>
      <p:sp>
        <p:nvSpPr>
          <p:cNvPr id="15" name="Text 5"/>
          <p:cNvSpPr txBox="1"/>
          <p:nvPr/>
        </p:nvSpPr>
        <p:spPr>
          <a:xfrm>
            <a:off x="2754869" y="1835839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объектов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деревья, столбы или заборы заметно накренились, значит грунт теряет устойчивость. Такой признак опасен даже тогда, когда движение ещё кажется медленным и почти незаметным.
</a:t>
            </a:r>
            <a:endParaRPr lang="en-US" sz="1020" dirty="0"/>
          </a:p>
        </p:txBody>
      </p:sp>
      <p:sp>
        <p:nvSpPr>
          <p:cNvPr id="16" name="Text 6"/>
          <p:cNvSpPr txBox="1"/>
          <p:nvPr/>
        </p:nvSpPr>
        <p:spPr>
          <a:xfrm>
            <a:off x="3442612" y="1052300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Трещины и разломы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Трещины в земле, асфальте и стенах показывают, что склон начал смещаться. Особенно настораживают новые разрывы после дождя, оттепели или подъёма воды в ручьях и реках.
</a:t>
            </a:r>
            <a:endParaRPr lang="en-US" sz="10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простая профилактика снижает риск разрушений и помогает выиграть время для эвакуации людей.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Меры, которые уменьшают потери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меры, которые уменьшают воду в грунте и заранее не допускают застройку опасных участков.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материалам школьного курса ОБЗР; условные значения для сравнительной диаграммы.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Подпорные стенки, сетки и защитные галереи удерживают рыхлые массы и принимают на себя удар падающих камней. Их ставят там, где дорога или постройки расположены у крутого склона.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Инженерная защита склонов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Канавы, водоотводные трубы и дамбы отводят лишнюю воду от грунта. Это уменьшает размыв почвы, снижает давление воды в породах и помогает склону сохранять устойчивость после дождя или таяния снега.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снежных районах применяют снегозадерживающие барьеры и специальные заграждения. Они уменьшают риск лавины, направляют снег в безопасные зоны и защищают дома, трассы и туристические маршруты.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закрепляют почву, крона замедляет дождь, а травы и кустарники уменьшают размыв. Поэтому вырубка быстро делает склон более рыхлым и уязвимым.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покров защищает склон сразу тремя способами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ОБЗР.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действия при угрозе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основан на правилах поведения при признаках схода грунта, камней или снега: сначала уход из опасной зоны, затем сообщение взрослым и спасателям.
</a:t>
            </a:r>
            <a:endParaRPr lang="en-US" sz="1045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наблюдение и прогноз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639325" y="1117025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следят за осадками, температурой, состоянием снега и устойчивостью склонов. Это помогает заметить опасные изменения ещё до начала схода массы.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55977" y="2354952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и ограничение доступа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росте риска заранее закрывают дороги, предупреждают жителей, туристов и школьные группы. Так люди не оказываются в зоне возможного обвала, селя или лавины.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636319" y="3592877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и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угроза усиливается, организуют вывод людей и транспорта в безопасные места. Чем раньше приходит сигнал, тем меньше шанс на травмы и большие разрушения.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34139"/>
            <a:ext cx="5163300" cy="17540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и простое безопасное действие помогают запомнить, как вести себя рядом со склонами и в горах.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для школьников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одно: не оставаться в опасной зоне и сразу привлекать взрослых или спасателей.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при склоновых процессах, материалы школьного курса ОБЗР.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последствий в реальной жизни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селевой поток перекрывает дорогу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сильного ливня грязекаменная масса может за несколько минут завалить участок трассы. Машины останавливаются, посёлок теряет сообщение, а людям приходится ждать расчистки и помощи. На карте такой случай особенно хорошо показывает зоны, где проходит русло временного потока.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Обвал у горной трассы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и глыбы способны внезапно упасть на дорогу или туристическую тропу. Тогда участок закрывают, пока специалисты не уберут обломки и не проверят склон. Для иллюстрации подойдёт изображение повреждённого откоса и заваленного полотна дороги.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Лавина в районе лыжной трассы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масса может засыпать склон, повредить ограждения и линии связи, а также угрожать домам, если они расположены слишком близко к опасному участку. В таких ситуациях хорошо смотрятся карта риска и снимок снежного завала.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потери можно уменьшить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склоновые процессы нельзя остановить полностью, но можно заметно снизить их последствия. Для этого нужны наблюдение, раннее предупреждение, инженерная защита, бережное отношение к лесу и чёткие действия людей.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2026-05-20T23:29:20Z</dcterms:created>
  <dcterms:modified xsi:type="dcterms:W3CDTF">2026-05-20T23:29:20Z</dcterms:modified>
</cp:coreProperties>
</file>