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повседневную жизнь XIX века: ключевые темы и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XIX века отражает важные исторические изменения и культурные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время больших перемен: отмена крепостного права, революции в Европе, развитие промышленности и транспорта изменили образ жизни людей и общественные отношения.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повседневной жизни XIX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80 % населения России составляли крестьяне, ведущие традиционный образ жизни. Их труд и уклад определяли сельскую жизнь и экономику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— основа общества
</a:t>
            </a:r>
            <a:endParaRPr lang="en-US" sz="1409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рабочего класса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начали появляться рабочие на фабриках и заводах, образовавшаяся промышленная прослойка меняла социальный пейзаж городов.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и новые слои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росли буржуазные и купеческие слои, способствовавшие развитию торговли, промышленности и культуры, усиливая экономическое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 условия быта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дома были деревянными, часто с одной комнатой, жители делили пространство с домашними животными. Отсутствовали удобства, такие как водопровод и канализация.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изба — простота и теснота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квартиры рабочих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рабочие жили в тесных коммуналках — в одном помещении одновременно размещались несколько семей, что усложняло гигиену и комфорт.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Особняки знати и торговцев
</a:t>
            </a:r>
            <a:endParaRPr lang="en-US" sz="1552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 богатые горожане жили в просторных особняках с несколькими комнатами, однако без современных коммуникаций, таких как электричество и централизованное отопление.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удобства и технологические новшества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века керосиновые лампы заменили свечи и обеспечили более яркое освещение в домах, особенно в городах.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керосиновых ламп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водопроводы и канализация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знати начали появляться первые водопроводные системы, однако канализация развивалась медленно, что сказалось на здоровье жителей.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Печное отопление и электричество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источником тепла были печи. Электричество стало внедряться лишь к концу века в крупных городах и богатых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профессии и распорядок 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— снижение нагрузки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сельскохозяйственные работы сокращались, но занятия по дому и подготовка к новому сезону продолжались.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 детский труд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конца века широко использовался труд женщин и детей, часто в тяжелых и опасных условиях фабрик и мастерских.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интенсивный сельский труд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работали до 14 часов в день, выполняя все сельскохозяйственные работы на полях и в хозяйстве.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Заводская работа в городах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рабочие трудились на фабриках до 60 часов в неделю в условиях механизированного производства.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569" y="1498328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обязанности и статус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труд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отвечали за уборку, кухню, стирку и уход за домашними животными, обеспечивая ежедневное функционирование семьи.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детей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образование детей были в ведении женщин, они обучали малышей основам жизни и традициям.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культура знати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дворян и мещанок девушек учили музыке, иностранным языкам и этикету для подготовки к светскому обществу.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женских движений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начали формироваться первые организации, борющиеся за образование и права женщин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роль детей в семье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включались в семейные дела: помогали по хозяйству, работали в поле и на фабриках, что сокращало продолжительность детства.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 ранних лет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традиции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трудности, дети сохраняли народные игры, хороводы и учились у старших, что помогало развивать социализацию.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образование
</a:t>
            </a:r>
            <a:endParaRPr lang="en-US" sz="15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детей получали элементарные знания дома или в местных школах, учились ремеслам у родителей, что влияло на дальнейшую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крестьяне несли основную трудовую нагрузку, а аристократы тратили больше времени на управление.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конца XIX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усилий в экономике приходилась на низшие классы; элита располагала временем для отдыха и управления.
</a:t>
            </a:r>
            <a:endParaRPr lang="en-US" sz="121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труда разных классов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дворян и буржуазии обучались в гимназиях и пансионах, получая углубленные знания и бесплатное образование.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 в XIX веке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1860-х годов способствовали расширению начального образования, однако грамотность оставалась низкой, особенно в деревнях.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имели ограниченный доступ к образованию, часто обучаясь дома или в специализированных учреждениях для благородных девиц.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школы испытывали недостаток ресурсов, программы были простыми и направленными на базовые навыки чтения и 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традиции застолий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большинства крестьян была простой: хлеб, каша и овощи — картофель, капуста, лук. Мясо и рыба встречались редко, зачастую лишь по праздникам. Основной способ приготовления — варка и жарка на печи без излишеств.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рацион крестьян: скромно и сытно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Знатные застолья с традициями и этикетом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аристократов и буржуазии стол ломился от мясных блюд, фруктов и сладостей. Застолья сопровождались строгим этикетом, где важна была подача и сервировка — фарфоровая посуда, серебро и специальные приборы.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сладостей и напитков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века чай и шоколад стали популярны и у городских жителей среднего класса. Появление сахара повлияло на десерты — появились пирожные, варенья и другие сладости, ранее недоступные широким слоям населения.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семья была центром жизни, где царила строгая иерархия и взаимное уважение к старшим. Религиозные ценности поддерживали традиционный уклад и обряды.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уклад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Многодетные семьи нередко насчитывали три поколения под одной крышей, что укрепляло семейные связи и взаимопомощь.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обязанностей было чётким: мужчины обеспечивали материально, женщины вели домашнее хозяйство и воспитывали детей, поддерживая традиционные роли.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 развлечения XIX 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высших слоях проводились торжественные балы и музыкальные вечера, где знакомились и проводили время в изысканной компании. Театры и литературные салоны были популярным способом развлечений и культурного общения.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Балы и салоны аристократии
</a:t>
            </a:r>
            <a:endParaRPr lang="en-US" sz="1488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клубы и ярмарки
</a:t>
            </a:r>
            <a:endParaRPr lang="en-US" sz="1578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жители посещали общественные клубы, ярмарки и кофеен, где общались и отдыхали. Оживление культурной жизни способствовало развитию массовых развлечений, в том числе и спортивных.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 и игры крестьян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крестьян характерны были традиционные гуляния, хороводы и рассказы у костра. Народные праздники собирали семьи и соседей вместе, поддерживая культурное наследие и устоявшиеся обряды.
</a:t>
            </a:r>
            <a:endParaRPr lang="en-US" sz="11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средства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века люди преимущественно передвигались пешком или на лошадях. Деревенские дороги часто были плохого качества, что затрудняло быстрое путешествие.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видов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конных омнибусов, трамваев и железных дорог существенно изменило транспортную систему, ускоряя грузовые и пассажирские перевозки, особенно между крупными городами.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передвижение в XIX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931455"/>
            <a:ext cx="4365000" cy="13477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быта XIX 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домов крестьян, мещан и дворян иллюстрирует разрыв в бытовом комфорте и уровне жизни разных социальных групп.
</a:t>
            </a:r>
            <a:endParaRPr lang="en-US" sz="114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стандарты существенно различались, демонстрируя социальное неравенство и разный уровень комфорта.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условия по слоям общества XIX 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города быстро росли, формировался новый городской слой — интеллигенция и предприниматели, что способствовало развитию инфраструктуры и культуры.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России проживало в городах к 1897 году, что означало значительный сдвиг в структуре общества и образе жизни.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России 1897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мода XIX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носили дорогие костюмы из качественных тканей, включая пиджаки, фраки и платья с корсетами. Акцент делался на украшения и детали, подчеркивающие социальный статус.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дворянства: изящество и статус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мода мещан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класс следил за модой, но выбирал более практичные и доступные материалы. Простые пиджаки и платья зачастую шились в домашних условиях или приобретались в магазинах.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крестьян: традиции и практичность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предпочитали холщовые рубахи, сарафаны и лапти, учитывая нужды повседневной работы и отсутствие дорогих тканей. Мода здесь почти не влияла на повседневный гардероб.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забота о здоровье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сельской местности часто полагались на народные средства, травы и обряды для лечения болезней, так как официальная медицина была недоступна или дорогая.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медицина в деревне
</a:t>
            </a:r>
            <a:endParaRPr lang="en-US" sz="1406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 и профилактика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Холера, оспа и туберкулёз представляли серьёзную угрозу. Введение прививки от оспы в начале века значительно снизило заболеваемость и стало важным достижением.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медицинской инфраструктуры в городах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появились больницы, аптеки и специалисты, что улучшило доступ к медицинской помощи. Тем не менее, эффективность лечения оставалась ограниченной, особенно для бедных.
</a:t>
            </a:r>
            <a:endParaRPr lang="en-US" sz="11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обычаи и праздники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Пасха, Рождество и Крещение были ключевыми семейными событиями. Люди посещали церкви, соблюдали обряды и собирались за праздничными столами в кругу семьи.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религиозные праздники и традиции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религиозных обществ в городах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создавались сообщества для поддержки бедных и больных, основанные на христианских ценностях, что укрепляло социальные связи и помощь ближнему.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обрядов в условиях модернизации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индустриализацию и перемены, обряды и религиозные традиции сохранялись и передавались из поколения в поколение, оставаясь частью культурной идентичности.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XIX века: фундамент современности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XIX века заложила основы современной культуры, образа труда и досуга. Учёба, медицина и права человека начали формироваться в этой эпохе, влияя на сегодняшнее общество.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2026-05-11T02:50:52Z</dcterms:created>
  <dcterms:modified xsi:type="dcterms:W3CDTF">2026-05-11T02:50:52Z</dcterms:modified>
</cp:coreProperties>
</file>