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от определения к вычислениям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что такое площадь треугольника, и научимся находить её по формуле S = 1/2·a·h.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треугольника важна в 9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нужна в геометрии, черчении, архитектуре и при расчётах участков. В 9 классе она связывает перпендикулярность и параллелограмм: для решения достаточно основания и соответствующей высоты.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 и как её измеряют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зависят от длины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длины выражены в сантиметрах, то площадь удобно записывать в см². При измерениях в метрах результат записывают в м², сохраняя согласованность единиц по всей задаче.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 «внутренний размер»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квадратных единиц содержится внутри фигуры. Чем больше «плоской поверхности» внутри, тем больше значение площади в выбранных единицах измерения.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треугольника важны основание и высота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находить площадь треугольника, нужно правильно выбрать основание и провести высоту к нему. Высота обязательно перпендикулярна основанию, иначе формула будет давать неверный ответ.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 мм², см², дм², м² и других квадратных единицах. Именно показатель «в квадрате» отражает, что речь идёт о поверхности, а не о длине.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высота треугольника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треугольника — это выбранная сторона, относительно которой ищут площадь. На практике важно заранее договориться, какая именно сторона становится основанием, потому что высота строится именно к ней.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— выбранная сторона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это перпендикуляр, опущенный из противоположной вершины на основание или на его продолжение. На рисунке фиксируются прямой угол и сам отрезок высоты: его длина и подставляется в формулу площади.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перпендикуляр к основанию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постоянном основании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основании 6 см удвоение высоты приводит к удвоению площади. Это видно по значениям 6, 12, 18, 24 см².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прямую пропорциональность: при одинаковом основании площадь равна половине произведения a·h.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данным из условия: a = 6 см; h = 2, 4, 6, 8 см.
</a:t>
            </a:r>
            <a:endParaRPr lang="en-US" sz="11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1/2·a·h работает для любого треугольника, если основание и высота выбраны согласованно.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множитель означает, что треугольник по площади равен половине соответствующего параллелограмма.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«Площадь треугольника» (9 класс).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сначала перемножаются основание и высота, затем результат делится на 2. Ответ записывается в квадратных единицах.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ключевой закономерности: при увеличении основания или высоты площадь растёт, потому что она прямо связана с произведением a·h.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условию с зафиксированными значениями a и h.
</a:t>
            </a:r>
            <a:endParaRPr lang="en-US" sz="11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треугольника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расчёта по формуле S = 1/2·a·h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быстрее находить длину высоты и проверять рассуждения при вычислении площади. Главное — не путать высоту с другой линией, не перпендикулярной основанию.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виды треугольников и высота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высота, проведённая к основанию, одновременно является медианой и биссектрисой. Поэтому она делит основание на две равные части и упрощает построение.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 имеет все стороны равными. Любая высота делит его на два равных прямоугольных треугольника, что делает вычисления особенно наглядными.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площадь удобно считать по формуле S = 1/2·ab, где a и b — катеты. Такая ситуация не требует построения отдельной высоты: она уже есть среди сторон треугольника.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прямой угол образуют два катета. Один из них можно взять как основание, а высотой станет другой катет, потому что они перпендикулярны друг другу.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площадь зависит от основания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высоте h=4 см формула S=1/2·a·h превращается в S=2a: увеличиваете основание — пропорционально растёт площадь.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образуют прямую линию, значит связь линейная: удвоение основания при той же высоте удваивает площадь, что соответствует S=1/2·a·h.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учебные данные (приведённые в задании), без внешних источников.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запись ответа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длинах в сантиметрах площадь выражают в см²: например, если a=6 см и h=4 см, то S получается числом квадратных сантиметров, а не просто сантиметров.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длинах в метрах площадь выражают в м²: если a и h измерены в метрах, то и ответ должен быть в квадратных метрах для сохранения смысла величины.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записывать площадь без квадратного показателя: 12 см — это длина, а 12 см² — площадь; смешение единиц приводит к неправильной интерпретации ответа.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задачах важно не только написать единицы в конце, но и согласовать их при вычислениях: одинаковые единицы берутся в основании, высоте и промежуточных результатах.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8628" y="1931425"/>
            <a:ext cx="3434445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площади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себя по типичным промахам: большинство из них связано с выбором основания и высоты, арифметикой и записью единиц измерения.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возникают, когда высота не перпендикулярна основанию или забывают делить на 2; ещё одна зона риска — единицы измерения.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перечня ошибок из учебного задания.
</a:t>
            </a:r>
            <a:endParaRPr lang="en-US" sz="11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треугольника с параллелограммом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у параллелограмма две равные части — те самые треугольники, площадь одного треугольника равна половине: S=1/2·a·h. Эта идея помогает понять происхождение формулы и быстро проверить ответ.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два одинаковых треугольника и соединить их по одной стороне, получаем параллелограмм с тем же основанием a и той же высотой h. Тогда его площадь равна a·h.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правильную высоту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нахождения высоты к выбранному основанию перед подстановкой в S = 1/2·a·h.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треугольник — разные основания и высоты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выбрать другую сторону как основание, соответствующая высота меняется, но при корректном перпендикуляре площадь остаётся той 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значение S определяется только произведением a и соответствующей высоты, поэтому при правильной паре получается одна площадь.
</a:t>
            </a:r>
            <a:endParaRPr lang="en-US" sz="139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учебные значения из условия презентации; даты внешних источников не требуются.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формы встречаются на планах и в конструкциях; расчёт площади помогает заранее планировать материалы для посева, окраски или дорожной разметки.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площадь, можно оценивать объём материалов для покрытия или оформления треугольного участка.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условия презентации (основание 14 м, высота 9 м).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разделами геометрии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многоугольников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фигуры часто разбивают на треугольники. Затем находят площади отдельных частей и складывают результаты, используя формулу S=1/2·a·h.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 и параллели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 основанию — ключевое понятие. Поэтому тема естественно соединяется с изучением перпендикуляров, параллельных прямых и их признаков.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удобно находить площади треугольников по координатам вершин, опираясь на свойства прямых и высот. Это связывает вычисления с геометрическими построениями.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равенства фигур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треугольника имеют равные основания и высоты или получаются из одного разбиения, можно доказать равенство площадей и дальше обосновывать утверждения.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 числовых 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применяется одна и та же формула S=1/2·a·h, но разные значения основания и высоты дают разные площади.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прочих равных площадь растёт пропорционально и основанию, и высоте: больше a или больше h — больше S, при корректных единицах.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вычисления по формуле S = 1/2·a·h (данные из условия презентации).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треугольника: итоговая формула и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вычисляют по S = 1/2·a·h. Берут основание a и соответствующую высоту h, причём h перпендикулярна основанию. Ответ записывают в квадратных единицах, формула работает для любых треугольников.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2026-05-14T03:00:42Z</dcterms:created>
  <dcterms:modified xsi:type="dcterms:W3CDTF">2026-05-14T03:00:42Z</dcterms:modified>
</cp:coreProperties>
</file>