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3: A time to celebrate — почему праздники важны для общества и личности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людей, отражая культурные ценности и традиции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жизни и образовании подростков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праздников через английский язык расширяет социокультурный кругозор, способствует развитию коммуникационных навыков и формирует уважение к культурному разнообразию мира.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праздники России: факты и символы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России — символ суверенитета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отмечается как главный государственный праздник, символизирующий независимость страны. Флаг, гимн и торжественные мероприятия подчеркивают национальную идентичность и единство общества.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— память и почет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мая посвящен победе в Великой Отечественной войне. Георгиевская лента, военные парады и памятные салюты напоминают о героизме и жертвах предков.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— семейный и общенациональный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массовый праздник, сопровождающийся традициями украшения ёлки, встречами с Дедом Морозом и семейными застольями, объединяет поколения в атмосфере радости и обновления.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национальных праздников в разных странах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праздники отражают важные исторические события и культурные традиции разных народов.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праздники связаны с историческими датами или сменой сезонных циклов, отражая идентичность страны.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календари праздничных дат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613957"/>
            <a:ext cx="193800" cy="155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614106"/>
            <a:ext cx="193800" cy="1550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213" y="3092350"/>
            <a:ext cx="181125" cy="20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098951"/>
            <a:ext cx="193800" cy="19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614107"/>
            <a:ext cx="193800" cy="1550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в мировой культуре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Православное Рождество и Пасха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христианские праздники с богослужениями, семейными ужинами и особой символикой, закрепляющие духовные традиции.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Курбан-байрам и Рамадан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праздники включают пост, жертвоприношения, молитвы и заботу о нуждающихся, объединяя верующих.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Дивали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Индуский фестиваль света, символизирующий победу добра над злом, с праздничными огнями, фейерверками и семейными встречами.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милосердия и благотворительности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религиях соблюдаются обряды помощи нуждающимся и совместное праздничное трапезо, укрепляющие сообщество и духовные ценности.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Ханука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Иудейский праздник света с зажиганием ханукального подсвечника, семейными молитвами и традиционными блюдами.
</a:t>
            </a:r>
            <a:endParaRPr lang="en-US" sz="8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праздники: традиции и значение для подростков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 — ключевые семейные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с застольем, подарками и тостами создает уют и поддерживает эмоциональные связи между поколениями.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Юбилеи и годовщины — хранители семейной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праздники помогают сохранить память о важных вехах жизни, формируя чувство принадлежности и ответственности у молодежи.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родственников — укрепление родственных уз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праздники укрепляют родственные отношения, способствуют обмену опытом и создают теплые воспоминания на всю жизнь.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форматы празднования: цифровые технологии и новые тренды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онлайн-поздравлений и видеочатов позволяет поддерживать связь и отмечать события, несмотря на расстояния и ограничения.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тематических вечеринок, квестов и флешмобов добавляет интерактивности и разнообразия в традиционные формы праздников.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эко-подарков и отказ от пластика отражают заботу молодежи об окружающей среде и устойчивом развитии.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мультикультурных элементов способствует расширению кругозора и взаимному уважению в многонациональном обществе.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популярных праздников среди подростков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лидирует по количеству поздравлений и активному участию молодежи в подготовке к празднику.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важность как государственных, так и международных праздников в жизни подростков России.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2022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" y="2683375"/>
            <a:ext cx="2078229" cy="23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1400" y="2942423"/>
            <a:ext cx="2322900" cy="22004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0388" y="2967023"/>
            <a:ext cx="2322900" cy="22004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70386" y="2529775"/>
            <a:ext cx="2078229" cy="23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праздники за рубежом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благодарения в США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праздник с семейным ужином, главным блюдом которого является индейка. Выражение благодарности и сплочение семьи – центральные элементы этого события.
</a:t>
            </a:r>
            <a:endParaRPr lang="en-US" sz="857" dirty="0"/>
          </a:p>
        </p:txBody>
      </p:sp>
      <p:sp>
        <p:nvSpPr>
          <p:cNvPr id="11" name="Text 2"/>
          <p:cNvSpPr txBox="1"/>
          <p:nvPr/>
        </p:nvSpPr>
        <p:spPr>
          <a:xfrm>
            <a:off x="227720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 Бразилии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культурное мероприятие с яркими парадами, костюмированными шествиями и живой музыкой, символизирующее радость и единение народа.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47045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Хэллоуин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Популярный праздник в англоязычных странах с переодеванием, угощениями и символами тыквы, связанный с традициями древних обрядов и современными развлечениями.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7150850" y="1018775"/>
            <a:ext cx="1723200" cy="12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Холи — фестиваль красок в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праздник весны и возрождения с бросанием цветных порошков, общественными гуляниями и укреплением дружеских связей.
</a:t>
            </a:r>
            <a:endParaRPr lang="en-US" sz="857" dirty="0"/>
          </a:p>
        </p:txBody>
      </p:sp>
      <p:sp>
        <p:nvSpPr>
          <p:cNvPr id="14" name="Text 5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подготовки к празднику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планирования и организации праздничного мероприятия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праздников: влияние на рынок и бизнес-активность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рынок праздничных товаров и услуг достигает оборота свыше 200 миллиардов рублей в год, что отражает значительный экономический потенциал сферы празднования различных событий.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праздников растёт спрос на оформление помещений, сладости, подарки и кейтеринг, что стимулирует развитие специализированных компаний и привлекает инвестиции в сферу развлечений.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мероприятия способствуют расширению малого бизнеса и творческих профессий, стимулируя появление новых сервисов, включая видеосъёмку и художественное оформление событий.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функции праздников: сплочение и межпоколенческие связи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укреплять семейные и дружеские отношения, создавая пространство для общения и совместного времяпрепровождения в теплой и поддерживающей атмосфере.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торжеств происходит передача культурных традиций и ценностей между поколениями, что способствует сохранению исторической преемственности и общенациональной идентичности.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формируют коллективную память, объединяя сообщества вокруг общих символов и воспоминаний, укрепляя чувство общности и принадлежности.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подростков в подготовке и проведении мероприятий способствует их социализации, развитию навыков коммуникации и ответственности за результаты совместной деятельности.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Коммерциализация праздников провоцирует утрату изначального смысла, делая акцент на потребительстве, а массовое использование одноразового пластика наносит существенный вред окружающей среде.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Перегруженность школьной программой снижает интерес подростков к глубокому осмыслению традиций, что требует поиска баланса между инновациями и сохранением культурного наследия.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современных праздников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и благотворительные инициативы в ходе праздников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включаются в благотворительные акции, собирая подарки для детей, организуя помощь пожилым и участвуя в экологических мероприятиях и социальных проектах.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Инициативы, такие как «Ёлка желаний» и школьные благотворительные ярмарки, помогают формировать у молодежи чувство ответственности и сострадания к окружающим.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тематических забегов и флешмобов на благотворительные цели способствует развитию навыков коллективной работы и социальной активности среди школьников.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творческих и социальных навыков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школьных мероприятиях способствует развитию творческого потенциала, поддерживает чувство коллективизма и укрепляет эмоциональную связь между учениками и педагогами.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участие учеников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традиционно проводятся праздники, такие как День учителя и Новый год, с активным участием учащихся в подготовке концертов и конкурсов, что помогает развивать организаторские способности.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традиции и опыт проведения праздников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 трансформация традиций в XXI веке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цифровых фотоальбомов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бумажные альбомы заменяются электронными фотогалереями и лентами в социальных сетях, что упрощает хранение и обмен воспоминаниями.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онлайн-мероприятий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праздники частично или полностью проводят в виртуальном пространстве, используя платформы видеосвязи для организации совместных встреч.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форм поздравлений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групповых видеопоздравлений и электронных открыток способствует персонализации и доступности поздравлений в цифровой среде.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цифровых квестов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праздничные программы включаются интерактивные цифровые игры и квесты, что делает события более динамичными и привлекательными для молодёжи.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молодых людей признаёт, что именно через праздники они учатся брать ответственность и проявлять творческий подход в коллективных проектах.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отмечают, что участие в организации праздников помогает развить навыки лидерства и командной работы.
</a:t>
            </a:r>
            <a:endParaRPr lang="en-US" sz="2075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Фонда развития образования, 2023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межкультурная коммуникация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толерантности и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Мероприятия, посвящённые зарубежным праздникам, способствуют уважительному отношению к различиям и учат выстраивать диалог в многонациональном обществе, повышая уровень толерантности и взаимопонимания.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социокультурного кругозора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традиций англоязычных стран в школе помогает подросткам познакомиться с культурным многообразием, что расширяет их понимание мира и развивает навыки межкультурного взаимодействия.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отношения к праздникам в подростковом возрасте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Опрошенные показывают, что с возрастом меняются приоритеты: от материального к эмоциональному и осмысленному участию в праздниках.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переход от восприятия праздников как развлечения к активному созданию традиций и развитию межличностных связей.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2021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праздников: баланс традиций и инноваций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сохраняют ключевую роль в культуре и социализации, при этом адаптация к новым технологиям и тенденциям позволяет им оставаться значимыми для современных поколений.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2026-05-07T20:34:28Z</dcterms:created>
  <dcterms:modified xsi:type="dcterms:W3CDTF">2026-05-07T20:34:28Z</dcterms:modified>
</cp:coreProperties>
</file>