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Карамзин: писатель, историк, реформатор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изменивший русскую прозу и представление о прошлом.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 литературная эпоха
</a:t>
            </a:r>
            <a:endParaRPr lang="en-US" sz="199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жил в век Просвещения, когда Россия особенно внимательно смотрела на Европу, образование и новые литературные формы. В это время писатели все чаще говорили о чувствах, личном опыте и внутреннем мире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занятия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1766 — рождение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родился в Симбирской губернии в дворянской семье. Детство прошло в домашней и школьной среде, где он рано полюбил чтение и учебу.
</a:t>
            </a:r>
            <a:endParaRPr lang="en-US" sz="100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увлекался историей, книгами и иностранными языками. Эти интересы позже помогли ему и в литературе, и в исторической работе.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первые интересы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Преображенском полку
</a:t>
            </a:r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Некоторое время Карамзин служил в гвардии, но военная карьера не стала для него главным путем. Гораздо сильнее его привлекали литература и размышления о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 в 1789–1790 годах
</a:t>
            </a:r>
            <a:endParaRPr lang="en-US" sz="222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Карамзин побывал в Германии, Швейцарии, Франции и Англии. Он видел жизнь больших городов, наблюдал нравы людей и сравнивал европейский быт с русской действительностью.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стали важной основой для «Писем русского путешественника». В книге Европа показана не как сухое описание, а как живой мир, увиденный глазами внимательного русского автора.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«Письма русского путешественника»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путешествие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построена как рассказ очевидца. Автор делится дорожными впечатлениями, поэтому читатель легко представляет города, дороги и встречи, словно сам едет вместе с ним.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авторский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размышлений, наблюдений и эмоций. Именно это сделало произведение необычным для своей эпохи и приблизило русскую прозу к более свободной форме повествования.
</a:t>
            </a:r>
            <a:endParaRPr lang="en-US" sz="13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глазами русского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показывает европейскую жизнь через собственное восприятие. Благодаря этому книга помогает не только узнать о странах, но и понять, как автор смотрит на мир.
</a:t>
            </a:r>
            <a:endParaRPr lang="en-US" sz="14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в творчестве Карамзина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ставит в центр не подвиги и сражения, а чувства человека. Для Карамзина особенно важны сочувствие, искренность и внимание к тому, что происходит в душе героя.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обычные переживания звучат особенно сильно. Радость, печаль, надежда и разочарование становятся главными событиями, а не просто фоном для действия.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 читателям по-новому взглянуть на литературу. Герой стал интересен не только своими поступками, но и внутренним миром, который раньше часто оставался в тени.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начинается спокойно, но быстро превращается в трагедию. Лиза и Эраст принадлежат к разным мирам, и это делает их чувство хрупким и обреченным. Читатель видит не просто сюжет, а человеческую боль и утрату доверия.
</a:t>
            </a:r>
            <a:endParaRPr lang="en-US" sz="117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тронула читателей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показана как добрая, доверчивая и искренняя девушка. Природа вокруг нее словно повторяет ее настроение: тишина, пруд, деревья и вечерний свет создают печальную и очень запоминающуюся картину.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Лизы и настроение повести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— главная повесть Карамзина
</a:t>
            </a:r>
            <a:endParaRPr lang="en-US" sz="2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«Бедная Лиза» стала важным произведением
</a:t>
            </a:r>
            <a:endParaRPr lang="en-US" sz="236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показала, что чувства простого человека достойны такого же внимания, как переживания дворянина. Это было новым и очень важным шагом для русской литературы.
</a:t>
            </a:r>
            <a:endParaRPr lang="en-US" sz="1573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написал текст простым, плавным и мелодичным языком. Читать его было легче, чем многие прежние произведения, а эмоции героев становились понятнее и ближе.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 повести играет природа. Пейзаж не только украшает текст, но и помогает почувствовать настроение героев, делая их переживания более выразительными.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приблизила русскую прозу к психологическому изображению человека. После нее литература стала чаще обращать внимание на внутренний мир, а не только на события.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литературного языка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живой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литературный язык более естественным и понятным. Он стремился, чтобы книжная речь звучала легче и не была слишком тяжелой для читателя.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выразительность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выбирал слова внимательно, избегал устаревших оборотов и перегруженных фраз. Благодаря этому его тексты стали яснее, а мысли — точнее и сильнее.
</a:t>
            </a:r>
            <a:endParaRPr lang="en-US" sz="136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будущее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Карамзина помог развитию русской прозы XIX века. Его язык подготовил почву для Пушкина и многих других писателей, которые продолжили путь обновления.
</a:t>
            </a:r>
            <a:endParaRPr lang="en-US" sz="13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как издатель и публицист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был не только писателем, но и активным участником журнальной жизни. Он печатал литературные тексты, заметки и размышления о культуре, обращаясь к образованным читателям.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в конце XVIII века были важным способом знакомства людей с новыми идеями. Через них литературные вкусы распространялись быстрее, чем через отдельные книги.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работа Карамзина помогала обсуждать не только искусство, но и вопросы времени. Так литература становилась частью общественной жизни и разговоров о культуре.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пришёл к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в прозе Карамзин всё чаще обращается к прошлому России. Его начинает интересовать не только литература, но и то, как складывалась судьба государства.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1790-х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 год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I? no, Karamzin appointed historian? Need accurate: Александр I назначил Карамзина историографом. Он получает официальный статус и возможность серьёзно заняться источниками и летописями.
</a:t>
            </a:r>
            <a:endParaRPr lang="en-US" sz="872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собирает документы, сравнивает свидетельства и ищет связный рассказ о прошлом. Так литературный мастер постепенно становится крупным историком.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endParaRPr lang="en-US" sz="941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
</a:t>
            </a:r>
            <a:endParaRPr lang="en-US" sz="259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труд стал главным историческим проектом Карамзина: он писал о прошлом России не сухо, а как о большой и понятной истории страны. Книга быстро привлекла внимание образованных читателей.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опирался на летописи, акты и другие источники, но излагал материал живым языком. Благодаря этому исторические события становились яснее и ближе даже тем, кто раньше не любил историю.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Н. М. Карамзина
</a:t>
            </a:r>
            <a:endParaRPr lang="en-US" sz="243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литература, путешествия и историческая работа соединились в одном пути.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литературные успехи привели Карамзина к историческим исследованиям; его путь показывает связь писателя, историка и реформатора языка.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М. Карамзине, общепринятая хронология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деятельности Карамзина
</a:t>
            </a:r>
            <a:endParaRPr lang="en-US" sz="256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Карамзин работал сразу в нескольких сферах культуры и не ограничивался одним литературным жанром.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результаты Карамзина распределяются между прозой, историей и языковой реформой, поэтому его влияние оказалось особенно широким.
</a:t>
            </a:r>
            <a:endParaRPr lang="en-US" sz="1542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литературного и исторического наследия Н. М. Карамзина; условное распределение по основным направлениям деятельности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влияние Карамзина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личных европейских впечатлений к обновлению русской прозы и дальнейшему влиянию на писателей XIX века.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 Пушкин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внимательно читал Карамзина и ценил его умение писать ясно, точно и красиво. Для молодого поэта это был важный пример литературного мастерства.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соглашаясь со всеми историческими взглядами Карамзина, Пушкин всё же признавал его вклад в изучение прошлого и в создание интересного исторического рассказа.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подготовил почву для языка литературы XIX века: его проза показала, что текст может быть понятным, живым и при этом выразительным.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Карамзина заметно и в пушкинской прозе, и в отношении к истории как к теме, которая требует не только фактов, но и художественной силы.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взгляды Карамзина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считал прочное государство основой порядка и развития страны. В истории он особенно высоко ставил монархию, законность и преемственность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показать, как прошлое связано с настоящим, и объяснял сложные события через понятный рассказ. Поэтому его труд читали не только учёные, но и обычные люди.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Карамзина история была не перечнем дат, а живой картиной жизни России. Такой подход сделал его книгу важной и для образования, и для формирования интереса к прошлому.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Карамзина можно встретить на улицах, в названиях библиотек и школ. В городах, связанных с его жизнью, есть памятные знаки, которые напоминают о писателе, историке и реформаторе языка.
</a:t>
            </a:r>
            <a:endParaRPr lang="en-US" sz="149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памятные места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«Бедную Лизу», «Письма русского путешественника» и страницы «Истории государства Российского» изучают в школе. Эти произведения помогают увидеть, как менялись литература, язык и представления о прошлом.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читают и сегодня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сегодня помнят Карамзина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 Карамзин в русской культуре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литературный язык более лёгким, ясным и естественным, приблизив книжную речь к живому разговору и убрав тяжёлые, устаревшие обороты.
</a:t>
            </a:r>
            <a:endParaRPr lang="en-US" sz="1498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усилил интерес к внутреннему миру человека: в прозе стали важны чувства, переживания и психологическая правда, а не только события и поступки.
</a:t>
            </a:r>
            <a:endParaRPr lang="en-US" sz="155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исторический труд показал, что рассказ о прошлом может быть одновременно серьёзным и увлекательным, а значит — доступным для широкого круга читателей.
</a:t>
            </a:r>
            <a:endParaRPr lang="en-US" sz="1463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Карамзин: человек, изменивший слово и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Карамзин соединил в одном творческом пути прозу, историю и реформу языка. Он помог русской культуре стать яснее, глубже и ближе к читателю.
</a:t>
            </a:r>
            <a:endParaRPr lang="en-US" sz="42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2026-05-22T18:03:45Z</dcterms:created>
  <dcterms:modified xsi:type="dcterms:W3CDTF">2026-05-22T18:03:45Z</dcterms:modified>
</cp:coreProperties>
</file>