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революции: почему они важны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Англия ограничила королевскую власть и изменила правила политики?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английской революцией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революции — это не один переворот, а цепь потрясений, которые последовательно разрушили старую модель власти и заставили Англию искать новый политический порядок.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 кризис власти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41914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без парламента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1629–1640 годах Карл I управлял без парламента, опираясь на королевские прерогативы. Это усилило подозрения, что власть стремится действовать вне привычных политических правил.
</a:t>
            </a:r>
            <a:endParaRPr lang="en-US" sz="1187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2650669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Непопулярные налоги и принудительные сборы воспринимались как нарушение согласия между короной и подданными. Финансовая политика короля стала важным источником недоверия в обществе.
</a:t>
            </a:r>
            <a:endParaRPr lang="en-US" sz="1187" dirty="0"/>
          </a:p>
        </p:txBody>
      </p:sp>
      <p:sp>
        <p:nvSpPr>
          <p:cNvPr id="10" name="Text 4"/>
          <p:cNvSpPr txBox="1"/>
          <p:nvPr/>
        </p:nvSpPr>
        <p:spPr>
          <a:xfrm>
            <a:off x="867050" y="388219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шаги Карла I и его окружения многие считали слишком близкими к католицизму. На этом фоне лояльность короне ослабевала не только среди элит, но и шире в стране.
</a:t>
            </a:r>
            <a:endParaRPr lang="en-US" sz="118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революции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налогах был принципиальным: парламент настаивал, что сборы должны утверждаться представительным органом, а корона стремилась сохранять финансовую самостоятельность и действовать быстрее.
</a:t>
            </a:r>
            <a:endParaRPr lang="en-US" sz="1013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армией и деньгами определял реальную силу государства. Пока король и парламент спорили о полномочиях, вопрос о том, кому подчиняются вооружённые силы, оставался открытым.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различия между англиканами, пуританами и католиками усиливали взаимное недоверие. Для многих современников политика и вера были неразделимы, поэтому конфликт быстро стал принципиальным.
</a:t>
            </a:r>
            <a:endParaRPr lang="en-US" sz="1013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цен, военные расходы и общая нестабильность усиливали тревогу населения. В таких условиях любые решения власти воспринимались острее, а кризис казался затяжным и опасным.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конфликта и их цели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конфликта расходились не только в отношении к королю, но и в представлении о том, кто должен управлять страной.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быстро вышел за рамки спора о личности короля: армия стала самостоятельным центром силы, определявшим исход войны и дальнейший режим.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событиям Английской революции 1640–1660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 между королём и парламентом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1640: созыв парламента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I созвал Долгий парламент, надеясь получить поддержку, но новый состав сразу начал ограничивать королевские полномочия и требовать ответственности советников.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над советниками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добился ареста и осуждения ближайших советников короля. Это показало, что королевская политика уже не воспринималась как неприкосновенная.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ареста депутатов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Карла I арестовать лидеров оппозиции в палате общин провалилась. В Лондоне этот шаг был воспринят как угроза всему политическому порядку.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неудачи страна окончательно раскололась на сторонников короля и парламента. Дальнейший конфликт уже невозможно было решить обычными переговорами.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гражданской войны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быстро охватила разные регионы Англии и превратилась в борьбу за ресурсы, города и политический контроль.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парламента росло не из-за одного боя, а благодаря ресурсам столицы, лучшей координации и более устойчивой организации войны.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хронология первых этапов гражданской войны, 1642–1644 годы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образцовая армия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командование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в 1645 году армия получила единое командование и чёткую дисциплину. Это позволило отказаться от разрозненных местных отрядов и действовать как единая сила.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 армии стала профессиональнее: от солдат ожидали постоянной подготовки, подчинения приказам и готовности к длительным кампаниям, а не только временного участия в бою.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мотивация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Оливер Кромвель и его союзники придавали большое значение религиозной мотивации. Для многих бойцов война воспринималась как защита истинной веры и справедливого порядка.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войне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структура резко усилила парламент: теперь военные успехи зависели не от случайного набора, а от дисциплины, снабжения и управляемого командования.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военные победы парламента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парламента закрепили перелом в войне: королевские войска теряли инициативу, а политическое решение всё сильнее зависело от армии.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ключевых побед король уже не мог навязать условия. Военное превосходство парламента превратилось в политическое давление на устройство страны.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итогам сражений Марстон-Мур (1644), Нейсби (1645) и последующих капитуляций
</a:t>
            </a:r>
            <a:endParaRPr lang="en-US" sz="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Путниские дебаты показали: внутри армии уже спорили не только о власти, но и о праве участия в политике.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1647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год, когда требования о расширении представительства прозвучали особенно громко.
</a:t>
            </a:r>
            <a:endParaRPr lang="en-US" sz="1709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Путниские дебаты и программы левеллеров, 1647 год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войны к суду над Карлом I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1648–1649 годов показывает, как военный кризис и вмешательство армии изменили политический процесс.
</a:t>
            </a:r>
            <a:endParaRPr lang="en-US" sz="10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короля означала полный разрыв с прежним порядком и открыла путь республике, где власть уже не принадлежала одной династии.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1649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 между монархией и Содружеством.
</a:t>
            </a:r>
            <a:endParaRPr lang="en-US" sz="2084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английской революции и акта о ликвидации монархии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нестабильность, дорогая война и борьба за власть сделали республиканский режим неустойчивым и зависимым от армии.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1650-е годы
</a:t>
            </a:r>
            <a:endParaRPr lang="en-US" sz="5041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оказались временем постоянного политического напряжения.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Содружества и Протектората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лордом-протектором закрепило личную власть Кромвеля и оформило новый режим как компромисс между республиканскими идеями и военной опорой.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Протектората Оливера Кромвеля.
</a:t>
            </a:r>
            <a:endParaRPr lang="en-US" sz="1856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Протектората Оливера Кромвеля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измерение конфликта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Ирландия: война без пощады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Ирландии конфликт принял особенно жестокий характер: военные кампании сопровождались осадами, карательными действиями и тяжёлыми потерями среди населения. Для современников эта война стала символом того, как далеко может зайти политический раскол.
</a:t>
            </a:r>
            <a:endParaRPr lang="en-US" sz="1088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Шотландия: спор о троне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не была сторонним наблюдателем: там решались вопросы династии, власти и вероисповедания. Поддержка разных претендентов на трон втягивала страну в общий кризис и делала конфликт по-настоящему британским.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выходит за пределы Англии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войны постепенно расширялась: события в одном регионе немедленно влияли на другие. Именно поэтому английская революция превратилась не в локальный мятеж, а в цепь взаимосвязанных столкновений на нескольких направлениях.
</a:t>
            </a:r>
            <a:endParaRPr lang="en-US" sz="10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монархии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Реставрации в 1660 году отражает политический компромисс между разными группами элиты и обществом.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революция завершилась компромиссом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300" y="16171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многих лет войны общество ожидало не новых экспериментов, а спокойствия и предсказуемости. Военная сила уже не воспринималась как достаточное основание для устойчивой власти.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81825" y="16172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согласия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Парламент, армия и радикальные группы не смогли выстроить долгосрочное согласие. Каждая сторона по-своему понимала революцию, поэтому общий политический проект так и не закрепился.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13100" y="16172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споры усиливали недоверие и мешали компромиссу. Для многих людей важнее становилась не победа одной идеи, а прекращение конфликта и возвращение нормальной жизни.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044375" y="161730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Практичный компромисс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с монархией оказался практичнее полной перестройки государства. Он позволял сохранить часть завоеваний революции и одновременно остановить цикл насилия и чрезвычайных мер.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 правовые итоги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революция не уничтожила власть, а перераспределила её в пользу закона, представительства и парламента.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революции — переход от личной власти к более сбалансированной системе управления.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английской революции и Реставрации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29" y="1271597"/>
            <a:ext cx="451200" cy="40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79" y="1981622"/>
            <a:ext cx="451200" cy="401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829" y="2713725"/>
            <a:ext cx="451200" cy="360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729" y="3385530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829" y="4134788"/>
            <a:ext cx="451200" cy="3609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Роялисты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короля отстаивали наследственную власть и законность династии Стюартов. Для них порядок в стране был тесно связан с сохранением традиционной монархии.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Пуритане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Пуритане стремились очистить церковь от обрядов и практик, которые считали слишком близкими к католицизму. Их религиозные взгляды сильно влияли на политику.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Уровнители выступали за расширение политических прав и более широкое участие граждан в управлении. Их идеи показывали, что революция затронула саму основу представительства.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Содружество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Содружество — это республика, провозглашённая после казни Карла I. Формально она отказалась от монархии, но реальная власть была сосредоточена в узком круге.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Протекторат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Протекторат — режим, при котором Кромвель получил власть лорда-протектора. Он сочетал республиканскую форму с жёстким личным управлением и опорой на армию.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которая не закончилась откатом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революция изменила сам принцип власти: король больше не мог править так, будто общество и парламент не имеют значения. Возврат монархии не вернул старый порядок в прежнем виде.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2026-07-26T01:11:27Z</dcterms:created>
  <dcterms:modified xsi:type="dcterms:W3CDTF">2026-07-26T01:11:27Z</dcterms:modified>
</cp:coreProperties>
</file>