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Чехов: жизнь, эпоха, творчество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Жизнь, эпоха и художественный мир Антона Чехова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конца XIX века: время перемен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писал в эпоху реформ, роста городов и социальных противоречий. Литература искала новые способы показать внутреннюю жизнь человека, и именно тогда особенно значимыми стали психологический рассказ и «новая драма».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 Чехова в Таганроге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Чехов родился 29 января 1860 года в Таганроге, в семье купца. Раннее окружение приучило его к дисциплине, труду и внимательному наблюдению за людьми.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 — рождение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гимназии сочеталась с постоянной нагрузкой дома и в семейной лавке. Эти обстоятельства рано сформировали у Чехова самообладание и интерес к повседневным деталям.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Гимназические годы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неустроенность и строгий уклад жизни сделали его особенно чутким к человеческой уязвимости. Позднее это отразилось в психологической точности его прозы.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трудности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Таганрогская среда, церковное пение и будничный труд стали для Чехова своеобразной школой наблюдательности. Многие образы и интонации его рассказов выросли именно из этих впечатлений.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жизненные впечатления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Москва: университет и путь к медицине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1879 году Чехов переехал в Москву и поступил на медицинский факультет. Одновременно он зарабатывал литературным трудом, чтобы поддержать семью и не прерывать учёбу.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семейная ответственность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1884 году Чехов получил диплом врача. Медицинская практика дала ему точное понимание болезни, страдания и человеческой зависимости от обстоятельств, что заметно повлияло на его прозу.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как школа наблюдения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882" y="1747259"/>
            <a:ext cx="40425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начиналась литературная работа Чехова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Юмористическая пресса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тексты Чехова печатались в юмористических журналах под псевдонимами. Это был быстрый и требовательный литературный опыт, где ценились точность и живость.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сценки, миниатюры, фельетоны и бытовые зарисовки. Именно короткий формат заставлял Чехова работать экономно и добиваться выразительности без лишних слов.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будущего стиля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этой практики вырос его лаконичный, точный и психологически насыщенный стиль. Позднее он стал основой зрелой чеховской прозы и драматургии.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наблюдательность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ранних вещах заметны мягкая ирония и умение через одну реплику показать характер героя. Чехов быстро научился видеть смешное и тревожное в обычном.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просто смену тем, а постепенное усложнение художественного взгляда: от юмора и наблюдения к глубокому анализу личности.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позднее период, тем сильнее психологическая глубина и драматизм; творчество Чехова движется от бытовой зарисовки к философской проблематике.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творческой эволюции Чехова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периодизации творчества А. П. Чехова: 1880-е — 1904 годы
</a:t>
            </a:r>
            <a:endParaRPr lang="en-US" sz="11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как мастер рассказа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чеховской прозы характерны открытые финалы и ощущение незавершённости. Именно поэтому рассказы «Ионыч», «Человек в футляре» и «Дама с собачкой» звучат как размышление о жизни, а не как назидание.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играют деталь, пауза и подтекст: важнейшее часто не произносится прямо. Благодаря этому читатель сам достраивает смысл и чувствует напряжение между внешним и внутренним.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рассказов — обычная жизненная ситуация, в которой постепенно раскрывается характер человека. Сюжет у Чехова кажется простым, но за ним всегда стоит внутренний конфликт.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мире Чехова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 героя таким, каким он есть: слабым, противоречивым, иногда смешным и часто уставшим от собственной жизни. Но за этой трезвостью всегда чувствуется сочувствие. В его прозе человек не унижен, а понят и внимательно рассмотрен.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без морализаторства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врача помог Чехову видеть боль не отвлечённо, а конкретно и точно. Болезнь, страх, бессилие и одиночество в его текстах описаны с особой достоверностью. Поэтому изображения медицинской практики XIX века так естественно сопровождают разговор о писателе.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Врачебный взгляд на страдание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особенно остро чувствовал долг перед другим человеком. Его герои нередко оказываются перед выбором между равнодушием и участием, и именно этот выбор определяет их человеческую ценность. Отсюда — доверие к теме сострадания как главной жизненной мере.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ответственность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325" y="360000"/>
            <a:ext cx="8425800" cy="1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Сахалин: литература как гражданский поступок
</a:t>
            </a:r>
            <a:endParaRPr lang="en-US" sz="38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793650" y="16456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 — решение о поездке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отправился на Сахалин, чтобы увидеть жизнь каторжного острова собственными глазами. Для него это было не только путешествие, но и нравственный и исследовательский шаг.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793650" y="26590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 беседы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месте он собирал сведения, разговаривал с каторжными, ссыльными и поселенцами, фиксировал бытовые и социальные условия. Такой подход сделал его работу особенно точной и убедительной.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1793650" y="36724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«Остров Сахалин»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поездки стала книга, соединившая очерк, публицистику и социальное исследование. Она показала, что Чехов понимал литературу как форму ответственности перед обществом.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8044" y="1612725"/>
            <a:ext cx="3474312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произведения, которые помогают увидеть главные темы и художественные открытия Чехова.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произведения объединяют темы внутреннего кризиса, ответственности и перемен. Через разные жанры Чехов последовательно исследует человека в момент нравственного испытания.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П. Чехова; школьная программа старших классов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Чехова и их ведущие темы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чеховского стиля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пишет предельно кратко: каждое слово у него работает на смысл, а внешне простой фразой он достигает точного и выразительного изображения характера и ситуации.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близка живой разговорной речи: реплики звучат естественно, но за бытовой интонацией скрываются сомнения, усталость, надежда или внутреннее напряжение героя.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спокойной поверхностью текста у Чехова почти всегда открывается более глубокий смысл: вопрос о совести, одиночестве, человеческой слабости и ответственности перед другим.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редко прямо оценивает персонажей. Вместо авторского комментария он использует деталь, повтор, паузу и недосказанность, заставляя читателя самому делать выводы.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чеховского рассказа: от обычной жизненной ситуации к скрытому смыслу и многозначному финалу.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чеховский рассказ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Чехова действие строится не на внешней интриге, а на медленно нарастающем внутреннем конфликте, который проявляется в повседневных разговорах и паузах.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«Чайка», «Дядя Ваня», «Три сестры» и «Вишнёвый сад» показали новый тип драмы, где смысл рождается из подтекста, а не из громких событий.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часто говорят о мечтах и планах, но их слова расходятся с поступками; именно это расхождение создаёт драматическое напряжение и ощущение утраченного времени.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Чехов-драматург и новая драма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пьесе эти типы часто сосуществуют, поэтому конфликт возникает не между «добрыми» и «плохими», а между разными способами жить и понимать своё назначение.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герои переходного и кризисного состояния; это подчёркивает чеховский интерес не к типам, а к внутреннему движению личности.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героев в поздних пьесах Чехова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пьесам А. П. Чехова: «Чайка» (1896), «Дядя Ваня» (1899), «Три сестры» (1901), «Вишнёвый сад» (1904)
</a:t>
            </a:r>
            <a:endParaRPr lang="en-US" sz="11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считал помощь людям естественной частью жизни: он поддерживал школы, библиотечное дело, сельских жителей и нуждающихся, совмещая литературный труд с конкретной общественной работой.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заметна его деятельность в Мелихове, где он участвовал в строительстве школы и заботился о медицинской помощи; его пример показывает связь таланта, ответственности и личного участия.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как общественный деятель и благотворитель
</a:t>
            </a:r>
            <a:endParaRPr lang="en-US" sz="3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и болезнь
</a:t>
            </a:r>
            <a:endParaRPr lang="en-US" sz="38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35425" y="3748200"/>
            <a:ext cx="1857000" cy="12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усиливается туберкулёз. Болезнь ограничивает привычный ритм жизни, но он продолжает писать, переписываться и внимательно следить за литературной и театральной жизнью.
</a:t>
            </a:r>
            <a:endParaRPr lang="en-US" sz="1171" dirty="0"/>
          </a:p>
        </p:txBody>
      </p:sp>
      <p:sp>
        <p:nvSpPr>
          <p:cNvPr id="11" name="Text 3"/>
          <p:cNvSpPr txBox="1"/>
          <p:nvPr/>
        </p:nvSpPr>
        <p:spPr>
          <a:xfrm>
            <a:off x="535425" y="3156150"/>
            <a:ext cx="18570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1890-х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686125" y="3464721"/>
            <a:ext cx="1857000" cy="12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состояния здоровья писатель живёт в Крыму, однако не прекращает работу. Ялтинский период становится временем упорного труда, встреч и творческой собранности.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86125" y="2872674"/>
            <a:ext cx="18570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Ялте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837750" y="3095747"/>
            <a:ext cx="1857000" cy="12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женится на актрисе Ольге Книппер. Этот брак связан и с личной поддержкой, и с его тесными отношениями с театром, для которого он создавал поздние пьесы.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37750" y="2503694"/>
            <a:ext cx="18570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1901 год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989375" y="2754772"/>
            <a:ext cx="1857000" cy="12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умирает в Баденвайлере. Его последние годы подтверждают, что даже тяжёлая болезнь не разрушила ни внутренней дисциплины писателя, ни его верности делу.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6989375" y="2162722"/>
            <a:ext cx="18570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июля 1904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тема у Чехова получает разные оттенки в рассказе, повести и пьесе, поэтому его мир воспринимается как единое художественное пространство.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связаны между собой: одиночество усиливает несбывшиеся надежды, а несоответствие слова и дела приводит к внутреннему кризису.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объединяют творчество Чехова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А. П. Чехова: рассказы, повести, пьесы
</a:t>
            </a:r>
            <a:endParaRPr lang="en-US" sz="11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мировой литературе Чехова ценят за универсальность тем и художественную сдержанность: его рассказы и драмы читают как образец реалистической и психологической прозы.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пьесы изменили представление о театре: важными стали пауза, подтекст, обыденная речь и психологическая игра, повлиявшие на развитие сценического искусства.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занял особое место в русской классике благодаря точности наблюдения и умению показать внутреннюю жизнь человека без громких деклараций и прямого назидания.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в русской и мировой литературе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1665132"/>
            <a:ext cx="4535700" cy="25279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даты жизни и творчества Чехова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помогают увидеть путь писателя от таганрогского детства к мировой известности.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связь жизни, профессии и творчества: медицина, поездка на Сахалин и драматургия формируют цельный путь писателя.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А. П. Чехове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научил видеть в обычной жизни серьёзные нравственные вопросы и показал, что краткость, подтекст и психологическая правда могут говорить о человеке точнее любых громких слов.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Чехов остаётся современным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2026-05-19T20:38:32Z</dcterms:created>
  <dcterms:modified xsi:type="dcterms:W3CDTF">2026-05-19T20:38:32Z</dcterms:modified>
</cp:coreProperties>
</file>