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краю великих вдохновений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России звучит в песнях, природе и сердцах людей.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приходит музыка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рождается из повседневных звуков: пения птиц, шагов, колоколов, песен и игр. Русские композиторы внимательно слушали жизнь вокруг и превращали эти впечатления в красивые мелодии, оперы, романсы и симфонии.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дороге и на поле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долго жили без книг и нот: их запоминали на слух и передавали от старших к младшим. Их пели в дороге, в поле и во время работы. Простая мелодия помогала песне идти рядом с человеком, как добрый спутник.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дом и вечерний круг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народная песня звучала громко и весело, а дома — тише и теплее. В ней легко узнать повторяющиеся слова, чёткий ритм и знакомые интонации. Поэтому её могли подпевать и дети, и взрослые, даже если слышали впервые.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стала частью музыки композиторов
</a:t>
            </a:r>
            <a:pPr algn="ctr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часто вслушивались в народные мелодии и брали из них живую интонацию. Так в их произведениях появлялись знакомые русскому уху обороты. Благодаря этому музыка становилась ближе, понятнее и словно рассказывала о народной жизни своими звуками.
</a:t>
            </a:r>
            <a:endParaRPr lang="en-US" sz="1113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хранит память народа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похожая на песню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особенно любил напевные мелодии. Его музыка звучит ласково и понятно, будто её можно тихо напеть самому себе.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и мир детских впечатлений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«Детский альбом» для маленьких слушателей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«Детском альбоме» есть пьесы о играх, куклах, прогулках и маленьких радостях. Эти миниатюры легко представить, поэтому школьникам их особенно интересно слушать.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Мусоргский: музыка с характером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Петрович Мусоргский умел передавать в музыке живую речь людей и особенности их настроения. Его произведения звучат так, будто герои сами говорят перед слушателем.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смело использовал необычные краски оркестра и народные интонации. Поэтому его музыка получается яркой, выразительной и немного сказочной, как история, которую хочется дослушать до конца.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— начало большой традиции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Михаил Иванович Глинка соединял красивую мелодию с народными интонациями и ясным звучанием оркестра. Его музыка показала, что русская классика может быть очень выразительной и при этом понятной.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его произведениях есть и торжественность, и лиричность. Недаром его считают одним из основателей русской классической музыки: после него многие композиторы продолжили этот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60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звучит в музыке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можно передать короткими, лёгкими звуками и частым повтором нот. Тогда слушатель словно слышит, как дождик стучит по крыше и листьям.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часто передают высокими звуками и короткими трелями. Такая музыка звучит легко и радостно, как утро в ясный день.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ручья, плеск реки и капель можно изобразить быстрым темпом и переливами. Музыка становится похожей на живой разговор воды.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ветра подходят протяжные мелодии и плавные переходы. Они создают ощущение движения, будто воздух мягко гуляет по полю или шумит в лесу.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первого услышанного звука до готового исполнения.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Колокольные звоны в русской культуре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праздника над городом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веками звучали над русскими городами и селами, собирая людей на службу и праздник. Их звон был слышен далеко, будто сам воздух становился торжественным. Для многих людей это был знакомый и очень важный звук родного края.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Звон, который вошёл в музыку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любили передавать колокольное звучание оркестром и хором. Для этого они использовали мощные аккорды, повторяющиеся удары и широкое движение мелодии. Так в музыке появлялось ощущение простора, силы и большого народного праздника.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России в звуках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стал в культуре образом торжества, света и особого размаха. Он напоминает и о старинных храмах, и о людях, которые собирались вместе. Поэтому даже в музыке без слов он сразу вызывает чувство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 и марш — три главных характера музыки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Песня звучит плавно и напевно, словно её хочется подпевать. В ней мелодия будто идёт широким шагом, не торопясь, и легко запоминается.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Танец более подвижный и лёгкий. Его ритм зовёт двигаться, кружиться и не стоять на месте, даже если очень хочется усидеть, как солдат на параде.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Марш имеет чёткий шаг и ясный ритм. Он помогает идти дружно, бодро и уверенно, поэтому особенно подходит для шествия и торжественных моментов.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русского народа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инструменты легко узнать по особому голосу. Балалайка звенит весело и задорно, а домра добавляет песне певучесть и мягкое сияние, словно маленькое музыкальное солнце.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Гармошка любит праздники и хороводы, а свирель напоминает ветер в поле и тихий пастуший напев. Вместе эти инструменты создают живую, очень тёплую музыку.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жизни детей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считалки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самых простых игр ребёнок слышит ритм, повторяет слова и запоминает мелодию. Песня помогает играть дружно и не сбиваться.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школьные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песня сопровождает важные минуты, делает их теплее и ярче. Совместное пение объединяет и дарит хорошее настроение.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утренники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праздниках дети поют вместе, чтобы поздравить гостей и создать радостное настроение. Простые припевы быстро подхватывает весь зал.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в музыкальном лесу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нарисовать звуками хмурый лес, скрип веток и таинственный шаг. Тогда Баба-Яга будто выходит из чащи, а музыка становится немного колючей, но очень выразительной.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и царевна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легко показать смелого богатыря широкими, сильными звуками. А нежная царевна может звучать плавно и светло, словно её платье сияет в лучах солнца на сказочном празднике.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что приносит чудо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быстрые звуки помогают представить волшебную птицу, которая взлетает над лесом. Её полёт звучит как удивление, радость и ожидание доброго чуда, которое вот-вот произойдёт.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музыке русских композиторов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музыка вместе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многие голоса сливаются в одно большое звучание. Каждый певец слушает соседей, чтобы начать вовремя и не потерять общий ритм.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Ансамбль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ансамбле несколько музыкантов играют разными инструментами, но думают как одна команда. Так мелодия становится объёмнее, а музыка — живой и дружной.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слух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исполнение требует внимания и терпения. Нужно слышать не только себя, но и остальных, чтобы музыка не спорила, а красиво соединялась.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слышит внимательный слушатель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заметить настроение произведения: оно весёлое, спокойное или торжественное. Потом можно услышать темп, громкость и высоту звуков. Так музыка раскрывает свой характер.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музыку внимательно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использует звуки, как краски. Быстрые ноты могут напомнить бег ручья, а тихие — снежный вечер. Тогда слушатель словно видит музыку глазами.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наблюдения до исполнения произведения на концерте или в классе.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родного края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уголке России есть свои любимые песни и напевы. Одни звучат неспешно и протяжно, другие — бодро и очень задорно, как будто сами идут в пляс.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музыка хранит особенности речи, ритма и манеры исполнения. Поэтому у каждого края свой узнаваемый голос, и по нему можно почувствовать характер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беречь музыкальные традиции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песни помогают помнить, как жили люди раньше, какие у них были радости, заботы и праздники. Это настоящая живая память народа.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танцы и инструменты рассказывают о мастерстве и фантазии предков. Через них можно услышать, как звучала повседневная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традиции сохранять, дети и взрослые смогут не только читать о прошлом, но и слышать его. Тогда история становится ближе и понятнее.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наследие соединяет поколения. Оно помогает нам чувствовать себя частью большой страны, где у каждого края есть свой особый голос.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великих музыкантов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Великие композиторы умеют внимательно слушать мир вокруг. Они замечают, как звучит речь людей, шум природы и народная песня, а потом превращают это в красивую музыку.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Их объединяют любовь к Родине, интерес к человеку и яркая мелодия. Поэтому их произведения долго живут и продолжают трогать слушателей разных возрастов.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нами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замечать красоту в простых звуках: в песне, колоколе, ветре и детском смехе. Если слушать внимательно, вдохновение обязательно найдётся.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2026-05-24T21:37:38Z</dcterms:created>
  <dcterms:modified xsi:type="dcterms:W3CDTF">2026-05-24T21:37:38Z</dcterms:modified>
</cp:coreProperties>
</file>