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ударения в причастиях, деепричастиях и наречиях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 трудные случаи ударения в трёх частях речи.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семикласснику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ударение делает речь понятной и уверенной. В этих словах нельзя опираться только на общее правило: важно знать словарную норму и проверять трудные формы.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в этих группах слов нельзя вывести одним общим правилом: норма закрепляется в словаре и запоминается по конкретным формам.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Орфоэпический словарь русского языка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изучаются в этой теме, и для каждой нужна словарная проверка.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919039"/>
            <a:ext cx="4389600" cy="11232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части речи и особенности ударения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как ведёт себя ударение в каждой группе слов.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группах нельзя полагаться только на написание: особенно важна словарная норма.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Орфоэпические словари русского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Причастия: самые частые модели ударения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435350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и краткая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причастий ударение нередко меняется при переходе от полной формы к краткой. Поэтому слова вроде включённый — включён, занятый — занят нужно запоминать парами.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6144142" y="1435353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трудные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причастиях с суффиксами -т- и -анн- общее правило работает не всегда. Каждое слово лучше проверять по словарю и фиксировать вместе с формой, которая вызывает сомнение.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3208974" y="1435353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 —ённ-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причастиях ударение падает на суффикс -ённ-, и это помогает узнавать правильную форму. К таким словам относятся включённый, облегчённый, упрочнённый.
</a:t>
            </a:r>
            <a:endParaRPr lang="en-US" sz="12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распределяется ударение в причастиях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Орфоэпические словари русского языка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Труднее всего определить ударение в тех словах, где форма меняется при склонении или кратком употреблении.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трудности связаны не с написанием, а с выбором правильного ударного слога в конкретной форме.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причастия, которые нужно запомнить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09717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-ённ-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частым трудным формам относятся включённый и облегчённый: в них ударение закрепляется на суффиксе. Такие слова лучше учить сразу вместе с краткими формами, чтобы не ошибаться в речи.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73800" y="199559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изменением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загруженный, опрошенный и принятый ударение важно проверять отдельно для каждой формы. Ошибка часто появляется, когда школьник произносит слово так, как оно выглядит на письме.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273800" y="2894011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Начальные и производные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начавшийся и похожие формы требуют внимания к происхождению слова. Если помнить исходный глагол и сверяться со словарём, ударение легче поставить правильно.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273800" y="3792428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кратких причастий ударение может переходить: включён, включена, включено, включены; занят, занята, занято, заняты. Поэтому полезно запоминать весь ряд форм, а не только одну.
</a:t>
            </a:r>
            <a:endParaRPr lang="en-US" sz="11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проверять ударение в причастии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не путать полную и краткую форму и сверять слово со словарём.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7094" y="1898603"/>
            <a:ext cx="230213" cy="26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27433"/>
            <a:ext cx="256800" cy="205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01753"/>
            <a:ext cx="256800" cy="25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04994" y="1898590"/>
            <a:ext cx="230213" cy="263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и связь с глаголом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глагола к деепричастию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в деепричастии часто сохраняет связь с глаголом. Поэтому формы начав, взяв, поняв, увидев легче проверить, если вспомнить исходное слово.
</a:t>
            </a:r>
            <a:endParaRPr lang="en-US" sz="122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 —вши и -ши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формах положивши, принесши, запершись ударение тоже нередко держится рядом с основой слова. Здесь особенно важно не читать слово только по буквам.
</a:t>
            </a:r>
            <a:endParaRPr lang="en-US" sz="1201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происхождение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знать, от какого глагола образовано деепричастие, легче выбрать правильный слог. Такой способ помогает избежать ошибки в книжных и редких формах.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словарю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сомнительных деепричастий словарь остаётся главным помощником. Он показывает, как произносить форму правильно, даже если она кажется непривычной на слух.
</a:t>
            </a:r>
            <a:endParaRPr lang="en-US" sz="12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5740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с приставками и возвратными формами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26834" y="1162916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исходный глагол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правильно произнести деепричастие, сначала нужно определить, от какого глагола оно образовано. Это помогает связать слово с нужным ударным слогом и не произносить его по написанию.
</a:t>
            </a:r>
            <a:endParaRPr lang="en-US" sz="1034" dirty="0"/>
          </a:p>
        </p:txBody>
      </p:sp>
      <p:sp>
        <p:nvSpPr>
          <p:cNvPr id="10" name="Text 3"/>
          <p:cNvSpPr txBox="1"/>
          <p:nvPr/>
        </p:nvSpPr>
        <p:spPr>
          <a:xfrm>
            <a:off x="826825" y="2150854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Приставочные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начав, отдав, включив часто кажутся простыми, но в них важно удержать ударение, которое связано с глагольной основой. Проверка по словарю особенно полезна для таких форм.
</a:t>
            </a:r>
            <a:endParaRPr lang="en-US" sz="1089" dirty="0"/>
          </a:p>
        </p:txBody>
      </p:sp>
      <p:sp>
        <p:nvSpPr>
          <p:cNvPr id="11" name="Text 4"/>
          <p:cNvSpPr txBox="1"/>
          <p:nvPr/>
        </p:nvSpPr>
        <p:spPr>
          <a:xfrm>
            <a:off x="826825" y="3157391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Возвратные деепричастия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начавшись, отдавшись, включившись, взявшись нередко звучат непривычно для школьников. Их лучше запоминать целыми парами с исходным глаголом и повторять в правильном произношении.
</a:t>
            </a:r>
            <a:endParaRPr lang="en-US" sz="103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ошибаются в деепричастиях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урока и школьной практики произношения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письме и в речи труднее всего оказываются редкие и возвратные формы, потому что они хуже запоминаются на слух.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менее привычна форма, тем выше риск ошибки; особенно это заметно у возвратных и книжных деепричастий.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2713" y="1101900"/>
            <a:ext cx="248850" cy="28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25232" y="1868138"/>
            <a:ext cx="277500" cy="22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97306" y="2575462"/>
            <a:ext cx="277500" cy="27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193966" y="3307062"/>
            <a:ext cx="248850" cy="28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5610" y="4042113"/>
            <a:ext cx="213300" cy="284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Наречия: ударение как словарная норма
</a:t>
            </a:r>
            <a:endParaRPr lang="en-US" sz="2200" dirty="0"/>
          </a:p>
        </p:txBody>
      </p:sp>
      <p:sp>
        <p:nvSpPr>
          <p:cNvPr id="15" name="Text 2"/>
          <p:cNvSpPr txBox="1"/>
          <p:nvPr/>
        </p:nvSpPr>
        <p:spPr>
          <a:xfrm>
            <a:off x="3764627" y="1056075"/>
            <a:ext cx="3011100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запоминается целиком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наречий не выводится по правилу: правильное ударение нужно просто знать и повторять в готовой форме, как в словарной записи.
</a:t>
            </a:r>
            <a:endParaRPr lang="en-US" sz="967" dirty="0"/>
          </a:p>
        </p:txBody>
      </p:sp>
      <p:sp>
        <p:nvSpPr>
          <p:cNvPr id="16" name="Text 3"/>
          <p:cNvSpPr txBox="1"/>
          <p:nvPr/>
        </p:nvSpPr>
        <p:spPr>
          <a:xfrm>
            <a:off x="3131996" y="1791125"/>
            <a:ext cx="3011100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слышно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поставить ударение не на тот слог, ошибка сразу заметна в устной речи. Поэтому правильное произношение особенно важно для ответа у доски.
</a:t>
            </a:r>
            <a:endParaRPr lang="en-US" sz="967" dirty="0"/>
          </a:p>
        </p:txBody>
      </p:sp>
      <p:sp>
        <p:nvSpPr>
          <p:cNvPr id="17" name="Text 4"/>
          <p:cNvSpPr txBox="1"/>
          <p:nvPr/>
        </p:nvSpPr>
        <p:spPr>
          <a:xfrm>
            <a:off x="2502084" y="2526175"/>
            <a:ext cx="3011100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Сходные слова различаются
</a:t>
            </a:r>
            <a:pPr algn="l" indent="0" marL="0">
              <a:lnSpc>
                <a:spcPct val="115000"/>
              </a:lnSpc>
              <a:buNone/>
            </a:pPr>
            <a:r>
              <a:rPr lang="en-US" sz="7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помогает отличать близкие формы и смысл: например, сверху и вверху звучат по-разному, хотя слова связаны по смыслу.
</a:t>
            </a:r>
            <a:endParaRPr lang="en-US" sz="971" dirty="0"/>
          </a:p>
        </p:txBody>
      </p:sp>
      <p:sp>
        <p:nvSpPr>
          <p:cNvPr id="18" name="Text 5"/>
          <p:cNvSpPr txBox="1"/>
          <p:nvPr/>
        </p:nvSpPr>
        <p:spPr>
          <a:xfrm>
            <a:off x="1893108" y="3261225"/>
            <a:ext cx="3011100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словарю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наречий словарь надёжнее любого общего правила: он фиксирует единственно верную форму и снимает сомнение в трудных случаях.
</a:t>
            </a:r>
            <a:endParaRPr lang="en-US" sz="967" dirty="0"/>
          </a:p>
        </p:txBody>
      </p:sp>
      <p:sp>
        <p:nvSpPr>
          <p:cNvPr id="19" name="Text 6"/>
          <p:cNvSpPr txBox="1"/>
          <p:nvPr/>
        </p:nvSpPr>
        <p:spPr>
          <a:xfrm>
            <a:off x="1234738" y="3996275"/>
            <a:ext cx="3011100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учить группами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запоминать наречия парами и короткими рядами: красиво, быстро, далеко, сверху, слева. Так норма усваивается быстрее и прочнее.
</a:t>
            </a:r>
            <a:endParaRPr lang="en-US" sz="96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238" y="1281025"/>
            <a:ext cx="4334724" cy="2358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с частыми ошибками в ударении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слова, правильное ударение и наиболее частая ошибка. Эти формы нужно запоминать как словарные.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в наречиях часто не подчиняется общему правилу, поэтому правильную форму лучше сразу запоминать вместе со словом.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Орфоэпический словарь русского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близкие пары показывают, что похожее написание не гарантирует одинаковое ударение. Именно поэтому такие слова нужно сравнивать и проговаривать отдельно.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 помогают увидеть разницу в ударении и смысле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групп слов по сложности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урока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Причастия, деепричастия и наречия отличаются не только формой, но и тем, как в них распределяется ударение при изменении слова.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группы требуют проверки, но по разным причинам: у причастий и наречий сильнее словарная зависимость, у деепричастий заметна связь с глаголом.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самопроверки ударения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работы с трудным словом по материалам урока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запоминать правильное ударение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273800" y="2219313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 парами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запоминаются пары и ряды слов, где видно одинаковую модель. Сравнение включённый — включена или красиво — красивее помогает удержать правильный слог в памяти.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186000" y="2219313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Группировать по суффиксам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объединять слова по общим суффиксам: -ённ-, -вши-, -о. Такая группировка делает материал короче и помогает быстрее заметить, где чаще всего ошибаются.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098200" y="2219313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Повторять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закрепляется не только чтением, но и регулярным произнесением. Если трудное слово несколько раз сказать и написать правильно, вероятность ошибки заметно уменьшается.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устной речи семиклассников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435350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 написанию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часто ставят ударение так, как слово выглядит на письме: включенный вместо включённый. Такая ошибка особенно типична, если слово встречается редко.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6144142" y="1435353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словарной 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проверки по словарю трудно заметить ошибку в слове начавшись или похожих формах. Карточки с правильным вариантом помогают быстро сравнить и запомнить норму.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3208974" y="1435353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разговорной речи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неверное ударение закрепляется из-за привычки слышать слово в разговоре. Тогда даже знакомая форма, например красивее, произносится неуверенно или неправильно.
</a:t>
            </a:r>
            <a:endParaRPr lang="en-US" sz="12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509" y="1412650"/>
            <a:ext cx="3733882" cy="213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трудных слов по теме урока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слова с разными частями речи и их правильным ударением. Это удобная опора для повторения темы.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слова из разных частей речи запоминаются лучше, если сразу связывать форму, ударение и грамматическую принадлежность.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Орфоэпический словарь русского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в трудных словах: главное правило одно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причастиях, деепричастиях и наречиях ударение нельзя надёжно вывести по одной схеме. Помогают словарь, образец слова и внимательное сравнение форм.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2026-05-28T08:47:17Z</dcterms:created>
  <dcterms:modified xsi:type="dcterms:W3CDTF">2026-05-28T08:47:17Z</dcterms:modified>
</cp:coreProperties>
</file>