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image" Target="../media/image-15-17.png"/><Relationship Id="rId18" Type="http://schemas.openxmlformats.org/officeDocument/2006/relationships/image" Target="../media/image-15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image" Target="../media/image-17-17.png"/><Relationship Id="rId18" Type="http://schemas.openxmlformats.org/officeDocument/2006/relationships/image" Target="../media/image-1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и стихотворение «Перед весной бывают дни такие...»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весна в стихах Анны Ахматовой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Анна Ахматова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— одна из самых известных русских поэтесс XX века. Она писала коротко, точно и очень образно, поэтому ее стихи легко представить и запомнить.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говорит стихотворение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показан день, который уже почти весенний, но в нем еще чувствуется остаток зимней прохлады и тишины.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передает маленькое, но заметное чудо: весна не приходит сразу, а осторожно входит в мир шаг за шагом.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становится мягче, свет — светлее, а природа будто замирает перед пробуждением. Все вокруг меняется очень постепенно.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признаки в природе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пейзаж легко представить: сероватый снег, мягкое солнце, тихое небо и первые изменения вокруг. Картина спокойная, как будто природа только-только просыпается.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можно заметить тающий снег, влажную землю и более светлое небо. Эти детали помогают увидеть раннюю весну, когда холод еще не ушел, но тепло уже рядом.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тихое и спокойное. В нем нет суеты, зато есть внимание к каждому изменению в природе.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Чувствуется легкая грусть по зиме, но рядом с ней уже появляется радость от близкой весны. Как будто зима еще машет на прощание.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настроение похоже на короткую паузу между холодом и теплом. В такой тишине особенно хорошо заметны первые признаки перемен.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использует простые и точные слова, поэтому читатель легко видит картину глазами: холодный воздух, светлое небо и тихую природу.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представить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лишних подробностей. Из-за этого главный образ становится ясным, словно кто-то аккуратно нарисовал его несколькими штрихами.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особенно понятен младшим школьникам: он помогает не просто читать, а сразу представлять весну, которая приходит очень осторожно.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от зимы к весне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шаги перехода от зимы к ранней весне в стихотворении.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эпитеты: они делают картину точнее и помогают почувствовать, каким становится день перед весной.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стихотворения мягкое и спокойное. Оно напоминает тихую песню о природе, которую хочется слушать без спешки.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плавный ритм создают медленное движение текста. Из-за этого весна будто подходит тихо-тихо, на цыпочках.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у Ахматовой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— не просто фон. Она помогает понять смысл текста, а весенний пейзаж с талым снегом и мягким светом делает его особенно живым.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природа всегда связана с настроением человека. Свет, небо, снег и воздух передают не только картину дня, но и внутреннее чувство.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очень внимателен: он замечает даже маленькие перемены в воздухе, свете и тишине вокруг.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говорит громко о себе, а спокойно смотрит на природу. Такой герой словно учит нас замечать красоту в простых вещах.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взгляд близок ребенку: в нем есть тишина, любопытство и доброта. А еще — умение радоваться тому, что весна уже рядом.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стихотворения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ожидания весны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вокруг еще чувствуется зима: воздух прохладный, а природа будто затаилась. Но именно в этой тишине уже начинается ожидание перемен.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свет, мягкость в воздухе и едва заметное оживление. Эти маленькие детали говорят: весна уже близко, хотя ее еще не видно целиком.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даже серый день воспринимается как начало чего-то доброго. В стихотворении надежда приходит вместе с первым ощущением тепла и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передать медленное пробуждение весны. Звучание текста напоминает легкое дыхание ветра: оно нежное, ровное и немного напевное.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читается спокойно и мягко, словно тихий разговор о природе. Каждая строка звучит плавно, поэтому хочется не спешить и внимательно слушать ее настроение.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697800" cy="11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18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0752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сама весна, а ее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показан не яркий весенний день, а короткий момент перед ним. Это время, когда перемены уже начались, но еще очень тихие.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00760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тонкие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становятся спокойствие, свет и небольшие изменения в природе. Ахматова показывает, как много может сказать один тихий день.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0767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чувство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простых признаков складывается ощущение надежды и новой жизни. Поэтому стихотворение кажется нежным, прозрачным и очень красивым.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родной природы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особенно понятно: природу можно увидеть своими глазами каждый день. Нужно только внимательно смотреть, и красота обязательно заметится.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показывает, что даже самый обычный пейзаж может быть красивым. Снег, воздух, свет и тишина в ее стихах превращаются в особую картину ранней весны.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8313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6863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9926" y="2362487"/>
            <a:ext cx="20040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5551" y="2362487"/>
            <a:ext cx="20040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стихотворение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слово помогает почувствовать начало нового времени года. Оно приносит в стихотворение ожидание тепла, света и тихого пробуждения природы.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передает состояние, когда перемены уже близко, но еще не пришли полностью. Именно поэтому текст звучит спокойно и немного загадочно.
</a:t>
            </a:r>
            <a:endParaRPr lang="en-US" sz="900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помогает услышать, как природа меняется очень осторожно. В ней нет шума, зато есть внимание к каждому маленькому признаку весны.
</a:t>
            </a:r>
            <a:endParaRPr lang="en-US" sz="900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делает картину яснее и теплее. Он показывает, что холод постепенно отступает, а впереди появляется радостное и доброе время.
</a:t>
            </a:r>
            <a:endParaRPr lang="en-US" sz="900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соединяет все образы стихотворения. Она помогает понять, что даже серый день может стать началом чего-то хорошего и светлого.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стихотворение по порядку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чтения от картины природы к главной мысли произведения.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1867672"/>
            <a:ext cx="346800" cy="27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559" y="3167071"/>
            <a:ext cx="346800" cy="308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04816" y="1836742"/>
            <a:ext cx="296887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3609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31922" y="1836742"/>
            <a:ext cx="339300" cy="3393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детям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времен года известна каждому ребенку. Поэтому стихотворение легко понять: в нем говорится о том, что школьники могут увидеть сами.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маленькие перемены вокруг. Это полезно детям: можно учиться смотреть внимательно и видеть интересное в обычном дне.
</a:t>
            </a:r>
            <a:endParaRPr lang="en-US" sz="1000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воздух, свет и тишина — это понятные картины. Они помогают быстро представить, как зима постепенно уступает место весне.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нет лишних слов, зато есть яркие и ясные образы. Благодаря этому детям проще пересказывать стихотворение и говорить о своих впечатлениях.
</a:t>
            </a:r>
            <a:endParaRPr lang="en-US" sz="1000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пугает и не торопит. Он звучит доброжелательно, поэтому читать его легко и приятно, почти как тихую историю.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" y="0"/>
            <a:ext cx="42946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1608" y="3078187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вокруг еще чувствуется зимняя прохлада, надежда уже заметна. Она рождается вместе с первыми признаками тепла и делает стихотворение особенно светлым.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701700" y="1799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знак надежды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5401608" y="1889063"/>
            <a:ext cx="35625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 — это не просто время года, а обещание обновления. После холода приходит свет, и мир будто начинает дышать свободнее и радостнее.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показывает короткий миг перед весной, когда перемены только начинаются. Этот момент кажется тихим, но в нем уже живет ожидание тепла.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 о стихотворении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детали: свет, воздух, снег и спокойствие. Они помогают увидеть, как из маленьких признаков складывается большая красота природы.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простое и радоваться ему. Иногда самые нежные открытия бывают совсем рядом — стоит только посмотреть внимательнее.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напоминает: весна начинается незаметно, в свете, воздухе и тихом ожидании. Если смотреть внимательно, можно увидеть красоту даже в самом спокойном дне.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2026-05-24T03:44:44Z</dcterms:created>
  <dcterms:modified xsi:type="dcterms:W3CDTF">2026-05-24T03:44:44Z</dcterms:modified>
</cp:coreProperties>
</file>