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Класс двудольные и семейство розоцветные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 розоцветные — важные группы растений с разнообразием видов и значением для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биологическая основа изучения двудольных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двудольные был выделен в XVIII веке благодаря исследованиям К. Линнея. Главные признаки: две семядоли, стержневая корневая система и сетчатое жилкование листьев. Розоцветные встречаются в умеренных зонах мира и формируют важные ландшафтные сообщества.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включают около 200 000 видов, сгруппированных в 6–8 порядков с различными биологическими характеристиками.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и основные признаки двудольных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чаще всего имеют 4 или 5 лепестков, что типично для представителей класса двудольных.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них с характерным сетчатым жилкованием, что отличает их от других растений и помогает в идентификации.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корнем является главный стержень, способствующий устойчивости и питанию растения, часто образуются сложные плоды.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биологические черты двудольных растений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 с двумя семядолями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растений семя состоит из двух семядолей, которые обеспечивают питание зародыша. Это ключевая особенность, отличающая их от однодольных.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могут быть простыми или сложными с зубчатым краем. Часто присутствуют перепончатые прилистники, что помогает в дыхании и защите растения.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стержневая корневая система и камбий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 обеспечивает надежную опору, а камбий в стебле способствует ежегодному утолщению и росту растения.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5901"/>
            <a:ext cx="4389600" cy="1949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двудольных и однодольных растений
</a:t>
            </a:r>
            <a:endParaRPr lang="en-US" sz="2058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отличия двудольных и однодольных отражают разные стратегии роста и адаптации.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обладают более сложной анатомией и разнообразием морфологических черт, что отражается в их широком распространении и адаптивности.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насчитывает около 90 родов и свыше 3000 видов, преобладающих в умеренных и субтропических регионах.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формируют различные сообщества — от густых зарослей до плодовых садов и лугов с богатой флорой.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проявляется в Северном полушарии, особенно в областях с выраженной сезонностью.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распространение семейства розоцветные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и морфология розоцветных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прилистники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розоцветных характерны простые или сложные листья с прилистниками, которые выполняют защитные и поддерживающие функции.
</a:t>
            </a:r>
            <a:endParaRPr lang="en-US" sz="1172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обычно актиноморфные с пятью чашелистиками и лепестками, создавая симметричную форму, привлекающую опылителей.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у розоцветных разнообразны — яблоки, костянки, ягоды и сложные сборные формы, что обеспечивает успешное распространение семян.
</a:t>
            </a:r>
            <a:endParaRPr lang="en-US" sz="1172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розоцветных: особенности строения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двойной чашечки — основной и дополнительной, пяти лепестков, множества тычинок и пестиков. Такая структура обеспечивает эффективное опыление и защиту репродуктивных органов.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в розоцветных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могут быть одиночными или объединенными в соцветия — щитки, кисти или зонтики, что увеличивает привлекательность для опылителей и разнообразит способы воспроизводства.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розоцветных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Флористический атлас, 2022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концентрируется в регионах с умеренным климатом, что связано с историческим распространением и условиями роста.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полушарие является центром видового разнообразия, особенно в Европе и Азии, обусловливая экологическую значимость этих территорий.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входят в состав лесных, луговых и опушечных сообществ, выполняя важные функции в экосистемах.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розоцветных в природе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и укрытием для многих насекомых и мелких животных, поддерживая биоразнообразие.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микроклимат мест обитания, благодаря густой листве и корневым системам, влияя на влажность и температуру.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Способствуют поддержанию плодородия почвы и распространению опылителей, что имеет ключевое значение для устойчивости природных сообществ.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розоцветных в сельском хозяйстве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розоцветные включает важнейшие плодовые культуры: яблоню, грушу, сливу, вишню, черешню, крыжовник, малину и клубнику, ежегодно обеспечивая значительную часть сельскохозяйственного производства.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урожай яблони превышает 3 миллиона тонн в год. Розоцветные занимают ведущие позиции среди садовых культур по разнообразию сортов и экономической значимости, поддерживая продовольственную базу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244" y="190505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и декоративные виды розоцветных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Шиповник — источник витамина C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шиповника богаты аскорбиновой кислотой и используют для приготовления витаминных препаратов при профилактике и лечении авитаминозов.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садовая, спирея и таволга широко культивируются в декоративных целях благодаря привлекательным цветам и форме, украшая парки, сады и улицы.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Противомикробные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розоцветные выделяют фитонциды, обладающие противомикробным действием, что используется в традиционной медицине и фитотерапии для здоровья.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родов семейства розоцветные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плодов и основных применений наиболее известных родов семейства розоцветные.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 отражает широкий спектр экономического и эстетического значения розоцветных.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 и сельскохозяйственные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 значимые представители: яблоня и роза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— основа плодового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домашняя является лидером среди плодовых культур в России и мире. Ежегодное производство превышает 80 миллионов тонн, что обеспечивает важный ресурс для питания и промышленности.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Садовая роза в декоративном садоводстве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Садовая роза — главный объект выращивания для украшения садов. Известно более 30 000 сортов, селекция которых направлена на устойчивость к болезням и декоративные качества.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розоцветных опыляется насекомыми, включая пчёл, мух и жуков, что обеспечивает опыление и образование плодов с семенами для дальнейшего размножения.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распространение семян у розоцветных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у розоцветных обычно происходит с помощью животных (зоохория): птицы и млекопитающие поедают плоды и разносят семена на новые территории.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шипов и сочных плодов способствует эффективному распространению семян на большие расстояния, помогая видам освоить разнообразные местообитания.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Влаголюбивые виды, такие как лапчатка болотная, обитают в прибрежных и влажных условиях, обеспечивая устойчивость к переувлажнению.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розоцветных к различным местообитаниям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виды образуют стелющиеся кустарнички с низким ростом, что помогает противостоять сильным ветрам и холодам высокогорья.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Засухоустойчивые растения, например шиповник и боярышник, способны выживать в засушливых районах благодаря развитой корневой системе и защитным структурам.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розоцветные имеют колючки и шипы для защиты от животных, что снижает поедание и способствует выживанию в жестких экологических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дикие и культурные формы розоцветных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формы розоцветных страдают от вырубки лесов и распашки природных территорий, а также от применения химических средств защиты, что приводит к снижению их численности и разнообразия.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интенсификации селекции создаются новые сорта с полезными признаками, но это сокращает генетическое разнообразие лесных популяций, влияя на 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 семейства розоцветные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размножения растений семейства розоцветные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291" y="1242013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4719" y="2368263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8520" y="3494512"/>
            <a:ext cx="213300" cy="28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 уникальные факты о розоцветных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загрязнению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розоцветных способны переносить заражение почв тяжёлыми металлами и используются для мониторинга состояния окружающей среды.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Ароматические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Эфирные масла в цветках розоцветных создают яркий аромат, высоко ценимый в парфюмерии и косметике благодаря своему природному происхождению.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роза в Хильдесхайме (Германия), которой более 1000 лет, являющаяся одним из старейших живых культовых растений мира.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розоцветных в жизни человека и природы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розоцветные играет ключевую роль в экосистемах и сельском хозяйстве, обеспечивая биологическое разнообразие, продовольственную безопасность и эстетическую ценность, способствуя экологическому равновесию.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2026-05-07T15:34:47Z</dcterms:created>
  <dcterms:modified xsi:type="dcterms:W3CDTF">2026-05-07T15:34:47Z</dcterms:modified>
</cp:coreProperties>
</file>