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общая характеристика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 виды — основа микроэволюции и биоразнообразия.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 виды в системе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надорганизменном уровне жизнь организована в популяции, виды, сообщества и экосистемы. Здесь наследственные изменения становятся заметны в масштабе групп, а вид выступает главной единицей эволюции и классификации.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популяции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группа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длительно обитающих на общей территории и способных свободно скрещиваться между собой. Такая группа сохраняет относительную обособленность от других популяций.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генофонд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популяции характерен единый генофонд, то есть совокупность всех аллелей и их частот. Именно он отражает наследственные особенности группы и её эволюционные возможности.
</a:t>
            </a:r>
            <a:endParaRPr lang="en-US" sz="982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популяции описывают численность, плотность, рождаемость, смертность и возрастной состав. Эти параметры помогают понять, насколько группа устойчива и как она изменяется во времени.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не существует изолированно от условий среды: ресурсы, конкуренция и климат постоянно влияют на её развитие. Поэтому она сохраняет целостность, оставаясь динамичной системой.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популяциях накапливаются из поколения в поколение и создают материал для микроэволюции. Через них возникают адаптации, а затем и различия между группами одного вида.
</a:t>
            </a:r>
            <a:endParaRPr lang="en-US" sz="9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популяции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объединяет один участок пространства, где они регулярно встречаются, размножаются и используют сходные ресурсы. Территориальная общность делает популяцию реально существующей биологической системой.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Панмиксия и смена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популяции обычно происходит свободное скрещивание особей, а смена поколений обеспечивает передачу наследственной информации. Эти процессы делают популяцию непрерывной во времени.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частично отделена от других групп того же вида, поэтому обмен генами ограничен. Такая изоляция не абсолютна, но достаточно заметна, чтобы поддерживать собственные особенности.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параметров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различаются по размеру, темпу роста, миграционной активности, рождаемости, смертности и устойчивости. Именно поэтому одна и та же форма жизни может по-разному реагировать на изменения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самцов и самок влияет на успешность размножения и скорость восстановления численности. Даже небольшие изменения этого баланса способны заметно изменить демографические перспективы группы.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включает предрепродуктивные, репродуктивные и пострепродуктивные особи. Преобладание молодых форм обычно указывает на потенциал роста, а доля старших возрастов — на возможное замедление развития.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могут распределяться равномерно, случайно или группами. Тип размещения зависит от ресурсов, поведения вида и условий среды, поэтому он хорошо отражает особенности обитания.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неоднородность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одной популяции аллели распределены неравномерно, а частоты генов могут различаться между участками территории. Это создаёт внутреннюю изменчивость и повышает эволюционный потенциал.
</a:t>
            </a:r>
            <a:endParaRPr lang="en-US" sz="10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часто связаны с доступностью пищи, успехом размножения и выживаемостью молодняка.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меняется не случайно: ресурсы и внешние факторы задают предел роста и вызывают спады.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включает все аллели, присутствующие у особей данной группы, и показывает, каким наследственным разнообразием располагает популяция. Чем богаче этот набор, тем больше её эволюционные возможности.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рекомбинации создают новые сочетания генов и повышают комбинативную изменчивость. Благодаря этому в популяции появляются наследственные различия, которые могут оказаться полезными в меняющейся среде.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приносят в популяцию новые аллели или, наоборот, уносят их. Даже небольшой приток особей способен заметно изменить частоты генов и ослабить различия между группами.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частоты аллелей меняются из поколения в поколение, популяция становится ареной микроэволюции. На этом уровне формируются наследственные различия, из которых затем вырастают адаптации.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 генетическая структура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изменения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и отбор последовательно меняют генофонд популяции.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последствия особенно заметны при резком сокращении численности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потеря аллелей, снижение генетического разнообразия и рост случайности в наследовании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биологии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группами особей возникают природные барьеры, обмен генами резко ослабевает. Популяции начинают развиваться самостоятельно, и даже близкие формы постепенно приобретают собственные наследственные особенности в строении и поведении.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популяции разделяет не пространство, а образ жизни: одни используют одни местообитания, другие — соседние. Такая экологическая изоляция постепенно уменьшает скрещивание и усиливает расхождение по приспособлениям.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условие расхождения популяций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основные критерии вида. Они показывают, что вид распознают не по одному признаку, а по совокупности морфологических, генетических, физиологических, экологических, географических и репродуктивных характеристик.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может быть недостаточен, поэтому вид устанавливают по нескольким критериям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систематика и популяционная генетика.
</a:t>
            </a:r>
            <a:endParaRPr lang="en-US" sz="8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вида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не отдельных особей, а совокупность популяций, связанных общностью происхождения, строения и приспособленности к определённым условиям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обычно свободно скрещиваются между собой и дают плодовитое потомство, что поддерживает общий генофонд и сохраняет целостность вида.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разными видами действует репродуктивная изоляция: обмен генами ограничен, поэтому признаки не смешиваются бесконтрольно и виды остаются самостоятельными.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не является неизменной формой жизни: его признаки постепенно меняются под действием эволюционных процессов, сохраняя при этом общую биологическую целостность.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 биологическая система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вида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Неоднородность вида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 почти всегда представлен несколькими популяциями, которые отличаются численностью, площадью распространения и набором аллелей, но сохраняют принадлежность к одному виду.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приспособленность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одного вида живут в разных частях ареала и постепенно приспосабливаются к местным условиям, поэтому внутри вида возникают устойчивые различия.
</a:t>
            </a:r>
            <a:endParaRPr lang="en-US" sz="1114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различия между популяциями накапливаются достаточно долго, обмен генами ослабевает, и внутри вида могут возникнуть предпосылки для образования новых видов.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эволюционных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популяций повышает вероятность выживания вида при изменении климата, разрушении местообитаний или появлении новых факторов отбора.
</a:t>
            </a:r>
            <a:endParaRPr lang="en-US" sz="11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малых и крупных популяций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популяции влияет не только на число особей, но и на сохранность редких аллелей, скорость случайных изменений и способность переживать неблагоприятные периоды.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популяции лучше сохраняют генофонд, а малые сильнее подвержены случайным потерям признаков и вымиранию.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школьной биологии о дрейфе генов и генетической устойчивости популяций.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рекомбинации создают новые варианты генов, а миграции приносят дополнительные аллели или, наоборот, уносят их из популяции.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дрейфа генов, отбора и изоляции в разных группах накапливаются наследственные различия, связанные с местными условиями среды.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нового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обмен генами становится невозможным, формируется репродуктивная изоляция, и популяции превращаются в самостоятельные виды.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микроэволюции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последовательность: изоляция популяций, накопление различий и формирование репродуктивной изоляции.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одного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и соседние группы волков в пределах одного региона образуют несколько популяций одного вида. Они могут различаться численностью, охотничьими участками и степенью контакта с другими группами, но сохраняют общие признаки строения и поведения.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в одном лесном массиве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одного леса берёзы распределены неравномерно: одни участки густо заселены, другие — более разрежены. Такие локальные популяции по-своему реагируют на освещённость, влажность и конкуренцию, оставаясь частью одного вида.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 популяций и 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850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состояния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численности, структуре и обмену генами можно заранее определить риск сокращения популяции, её уязвимость и вероятность вымирания.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помогает понять, какие группы нуждаются в охране в первую очередь и как сохранить редкие генетические линии в природе.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служат источником наследственного разнообразия, из которого отбирают полезные признаки для выведения сортов и пород.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популяциями показывает, как виды отвечают на фрагментацию местообитаний, болезни, изменения климата и другие факторы среды.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связей между популяциями и видами позволяет объяснить, как сохраняется равновесие в сообществах и почему исчезновение одного вида затрагивает другие.
</a:t>
            </a:r>
            <a:endParaRPr lang="en-US" sz="1179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популяционно-видового уровня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вида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свойства повышают устойчивость вида, а какие делают его более уязвимым к случайным изменениям и неблагоприятным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устойчивость обеспечивают крупные, генетически разнообразные популяции; малочисленность и изоляция ослабляют вид.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популяционная устойчивость и эволюционные процессы.
</a:t>
            </a:r>
            <a:endParaRPr lang="en-US" sz="8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 — двигатель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связывают наследственность, отбор и изоляцию, а виды объединяют результаты этих изменений в целостные биологические системы. Именно на этом уровне становится понятным происхождение адаптаций и новых видов.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2026-06-02T01:16:06Z</dcterms:created>
  <dcterms:modified xsi:type="dcterms:W3CDTF">2026-06-02T01:16:06Z</dcterms:modified>
</cp:coreProperties>
</file>