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Многоликий оркестр
</a:t>
            </a:r>
            <a:pPr algn="l" indent="0" marL="0">
              <a:lnSpc>
                <a:spcPct val="100000"/>
              </a:lnSpc>
              <a:buNone/>
            </a:pPr>
            <a:r>
              <a:rPr lang="en-US" sz="3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инструменты вместе создают одну большую музыкальную историю.
</a:t>
            </a:r>
            <a:endParaRPr lang="en-US" sz="392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появился оркестр и зачем он нужен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вырос из придворной и театральной музыки и стал большим коллективом. Он нужен, чтобы в одном произведении соединялись мелодия, ритм и разные краски звучания.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групп состоит оркестр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 инструменты — скрипки, альты, виолончели и контрабасы. Они часто ведут мелодию или создают мягкий звуковой фон, который держит всю музыкальную картину.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Духовые инструменты — флейты, гобои, кларнеты, трубы и другие. Их голоса особенно заметны: они могут звучать светло, ярко, тепло или торжественно.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 инструменты помогают музыке идти ровно и уверенно. Барабаны, тарелки и литавры добавляют ритм, акценты и сильные звуковые вспышки.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Скрипки — самые заметные в оркестре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часто поёт главную мелодию, потому что её высокий и подвижный голос хорошо слышен среди других инструментов. Она может звучать и нежно, и очень звонко.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скрипки четыре струны и смычок, которым проводят по ним. В оркестре скрипок обычно больше всего, чтобы их звучание было сильным, ярким и уверенным.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Виолончель и контрабас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опора для музыки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Контрабас даёт самый низкий звук среди струнных. Он поддерживает ритм и помогает оркестру звучать устойчиво, глубоко и очень основательно.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Глубокий и певучий голос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Виолончель звучит мягко и тепло, словно поёт низким красивым голосом. Она часто исполняет выразительные мелодии и делает музыку особенно душевной.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Духовые инструменты: звонкие и выразительные голоса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 звучит легко и светло, будто маленький музыкальный лучик. Кларнет умеет быть тёплым и гибким, а его голос легко меняет настроение.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Труба звучит ярко и смело, словно зовёт на праздник. Духовые инструменты часто получают важные фразы, потому что их голоса хорошо выделяются в оркестре.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33544" y="1533950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90250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10779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7300" y="2174950"/>
            <a:ext cx="25023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 помогает музыке шагать ровно и уверенно. Его чёткие удары удерживают пульс произведения и помогают другим инструментам не сбиться.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7310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Литавры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68150" y="2174950"/>
            <a:ext cx="24579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Литавры придают музыке торжественность и мощь. Их низкие удары особенно хорошо звучат в важных местах, когда музыка становится серьёзной и сильной.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058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Тарелки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52100" y="2174950"/>
            <a:ext cx="24378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Тарелки добавляют блеск, яркий звук и праздничный эффект. Один их удар может сделать музыкальный момент очень заметным и почти ослепительным.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49300" y="139500"/>
            <a:ext cx="85347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 инструменты и сила ритма
</a:t>
            </a:r>
            <a:endParaRPr lang="en-US" sz="3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046" y="205125"/>
            <a:ext cx="4031659" cy="49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83800" y="139500"/>
            <a:ext cx="43002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97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 — главный помощник оркестра
</a:t>
            </a:r>
            <a:endParaRPr lang="en-US" sz="3297" dirty="0"/>
          </a:p>
        </p:txBody>
      </p:sp>
      <p:sp>
        <p:nvSpPr>
          <p:cNvPr id="6" name="Text 1"/>
          <p:cNvSpPr txBox="1"/>
          <p:nvPr/>
        </p:nvSpPr>
        <p:spPr>
          <a:xfrm>
            <a:off x="4989593" y="1943161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 показывает музыкантам, когда начинать и заканчивать, как быстро играть и где сделать музыку тише или громче. Его жесты помогают всем действовать вместе.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4989593" y="3442336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палочкой или без неё дирижёр словно собирает разные голоса в один общий звук. Благодаря ему оркестр играет дружно, точно и без музыкальной суматохи.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175" y="14194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0631" y="1419450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9662" y="3284875"/>
            <a:ext cx="200925" cy="26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Ноты и партитура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Партия музыканта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исполнителя есть своя запись музыки — партия. Она подсказывает, что и когда играть, чтобы не перепутать свою часть с другими.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Партитура дирижёра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дирижёра есть партитура, где собраны все инструменты сразу. По ней он видит, кто вступает, кто молчит и где меняется звучание.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963200" y="3176275"/>
            <a:ext cx="7820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нот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258750" y="3699325"/>
            <a:ext cx="85074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Ноты напоминают о мелодии, ритме, длительности звуков и паузах. С ними оркестр может исполнять сложные произведения спокойно и без путаницы.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оркестр готовится к концерту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Совместное повторение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оркестр много раз проигрывает отрывки вместе. Все слушают друг друга и стараются начать, остановиться и сменить темп одновременно.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Настройка звучания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финальном этапе уточняют громкость, ритм и характер музыки. После этого исполнение становится уверенным, стройным и красивым.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Разбор трудных мест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Музыканты сначала выделяют сложные фразы и внимательно учат свои партии. Так каждый знает, где нужно быть особенно точным.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мир симфонического оркестра
</a:t>
            </a:r>
            <a:endParaRPr lang="en-US" sz="3274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весь оркестр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Симфонический оркестр похож на огромную музыкальную сцену, где каждый инструмент знает своё место. Здесь вместе работают струнные, духовые и ударные, поэтому звук получается особенно богатым. Такая музыка может наполнять зал мощью, а потом вдруг стать почти невесомой.
</a:t>
            </a:r>
            <a:endParaRPr lang="en-US" sz="1102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для больших произведений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симфонический оркестр чаще всего исполняет крупные сочинения композиторов. В его исполнении можно услышать музыку Чайковского, Моцарта и Бетховена. В таких произведениях важны и широкая мелодия, и точный ритм, и плавные переходы между разными красками звучания.
</a:t>
            </a:r>
            <a:endParaRPr lang="en-US" sz="1079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грома до шёпота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симфонического оркестра очень широкий диапазон выразительности. Он умеет звучать торжественно и громко, а затем почти незаметно, словно шепчет. Благодаря этому одно и то же произведение может переживать разные настроения и оставаться интересным до самого конца.
</a:t>
            </a:r>
            <a:endParaRPr lang="en-US" sz="107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500" y="1540580"/>
            <a:ext cx="318300" cy="254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6800" y="15339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90250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10779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состав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7300" y="2174950"/>
            <a:ext cx="25023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камерном оркестре обычно меньше музыкантов, чем в симфоническом. Поэтому каждый исполнитель заметен, а общее звучание становится особенно ясным и аккуратным.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7310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 изящной музыки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68150" y="2174950"/>
            <a:ext cx="24579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Камерный оркестр хорошо передаёт спокойные, тонкие и очень точные музыкальные мысли. Его звучание напоминает аккуратный рисунок, где ни одна линия не лишняя.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058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Прозрачное звучание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52100" y="2174950"/>
            <a:ext cx="24378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таком оркестре звучит легче и тише. Слушатель легко различает отдельные инструменты и их короткие музыкальные фразы, словно беседу нескольких голосов.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49300" y="139500"/>
            <a:ext cx="85347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 камерном оркестре
</a:t>
            </a:r>
            <a:endParaRPr lang="en-US" sz="3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оркестр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народном оркестре главными становятся балалайки, домры, баяны и ударные инструменты. Их звучание напоминает живую песню, в которой слышны настроение праздника и знакомые народные интонации.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музыка часто связана с танцами, хороводами и весёлыми сценами. Она звучит задорно и легко, будто приглашает слушателя улыбнуться, притопнуть в такт и немного порадоваться вместе с музыкантами.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оркестр особенно близок традициям и памяти народа. В нём слышится не только музыка, но и характер: смелый, открытый и очень живой, как на большом весёлом гулянье.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847627"/>
            <a:ext cx="8633400" cy="22932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оркестр создаёт громкость и тишину
</a:t>
            </a:r>
            <a:endParaRPr lang="en-US" sz="3304" dirty="0"/>
          </a:p>
        </p:txBody>
      </p:sp>
      <p:sp>
        <p:nvSpPr>
          <p:cNvPr id="8" name="Text 1"/>
          <p:cNvSpPr txBox="1"/>
          <p:nvPr/>
        </p:nvSpPr>
        <p:spPr>
          <a:xfrm>
            <a:off x="984525" y="3255482"/>
            <a:ext cx="33441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меняет громкость по указанию дирижёра и по знакам в нотах. Тихое звучание помогает затаить внимание, а затем музыка может вырасти до сильного и праздничного размаха.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19000" y="3255482"/>
            <a:ext cx="34545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делают исполнение ярче и выразительнее. Когда после тихого места вдруг звучит громкий аккорд, слушатель ощущает и удивление, и радость, будто в музыке открылась новая дверь.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 их различии удобно учиться распознавать тембр: скрипка, флейта и барабан звучат совсем не одинаково.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инструментов помогают услышать, как по-разному звучит каждый голос оркестра.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«Многоликий оркестр»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97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произведения звучат в оркестре
</a:t>
            </a:r>
            <a:endParaRPr lang="en-US" sz="3397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Увертюра как музыкальное вступление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Увертюра часто открывает спектакль или большой концерт. Она сразу задаёт настроение и словно приглашает слушателя в путешествие по музыкальной истории. Оркестр в такой пьесе показывает себя ярко и уверенно, с первых же тактов.
</a:t>
            </a:r>
            <a:endParaRPr lang="en-US" sz="1155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Симфония — большое музыкальное полотно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Симфония строится как целый мир, где сменяются быстрые и медленные части. В ней можно услышать и спокойное размышление, и движение, и торжественный подъём. Поэтому симфонический оркестр особенно подходит для таких произведений.
</a:t>
            </a:r>
            <a:endParaRPr lang="en-US" sz="1152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Марши и танцы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Марши помогают музыке идти ровно и бодро, а танцы добавляют лёгкость и движение. В оркестре такие пьесы звучат особенно живо, потому что разные инструменты могут поддерживать ритм, украшать мелодию и создавать праздничное настроение.
</a:t>
            </a:r>
            <a:endParaRPr lang="en-US" sz="111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оркестр внимательно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попробуй услышать, какой инструмент ведёт мелодию. Иногда он выделяется очень ясно, а иногда передаёт свою роль другому голосу, как эстафетную палочку.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обрати внимание на смену темпа и громкости. Музыка может ускоряться, замедляться, становиться тише или мощнее, и от этого её характер заметно меняется.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замечать короткие соло. В такие моменты один инструмент становится главным, а остальные аккуратно поддерживают его, чтобы мелодия звучала особенно выразительно.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Слушай, как заканчиваются музыкальные фразы. Тогда легче понять, как построена пьеса, и заметить, где оркестр делает паузу, а где снова начинает движение.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525768"/>
            <a:ext cx="4335600" cy="34464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4977100" y="1237163"/>
            <a:ext cx="38505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Слышать друг друга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звучит хорошо, когда музыканты не только смотрят в ноты, но и внимательно слушают соседей. Тогда инструменты не спорят, а помогают друг другу складывать музыку в одно целое.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49300" y="139500"/>
            <a:ext cx="41292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команда — много голосов
</a:t>
            </a:r>
            <a:endParaRPr lang="en-US" sz="3400" dirty="0"/>
          </a:p>
        </p:txBody>
      </p:sp>
      <p:sp>
        <p:nvSpPr>
          <p:cNvPr id="10" name="Text 3"/>
          <p:cNvSpPr txBox="1"/>
          <p:nvPr/>
        </p:nvSpPr>
        <p:spPr>
          <a:xfrm>
            <a:off x="4977100" y="3055588"/>
            <a:ext cx="38505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Играть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участника есть своя задача: один ведёт мелодию, другой держит ритм, третий создаёт мягкий фон. Когда все точно входят в нужный момент, музыка получается дружной и уверенной.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оркестр удивляет слушателей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соединяет много разных инструментов в одно большое звучание. Из-за этого музыка становится объёмной: в ней слышны и сила, и нежность, и блеск, и спокойствие.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оркестр может передать совсем разные чувства. Он способен звучать радостно, грустно, величаво или сказочно, хотя для этого не нужны слова.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интересно слушать, когда характер музыки меняется несколько раз. Тогда кажется, что перед тобой не одна пьеса, а целая история с поворотами и сюрпризами.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47571" y="-4475"/>
            <a:ext cx="469645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6990" y="639971"/>
            <a:ext cx="3285000" cy="3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— это музыка дружбы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удивляет тем, как разные инструменты умеют звучать вместе. У каждого есть своя важная роль, а дирижёр и репетиции помогают сделать общее звучание точным, ярким и по-настоящему живым.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2026-05-24T20:55:42Z</dcterms:created>
  <dcterms:modified xsi:type="dcterms:W3CDTF">2026-05-24T20:55:42Z</dcterms:modified>
</cp:coreProperties>
</file>