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эндокринной системы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гормонов регулирует рост, обмен веществ и адаптацию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эндокринной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Клод Бернар ввёл термин «эндокринная система». Сегодня знания о гормонах помогают лечить и предотвращать болезни, раскрывая основы роста и адаптации организма.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работу других желез, выделяя гормоны роста и влияя на обмен веществ. Он играет ключевую роль в гормональном равновесии организма подростка.
</a:t>
            </a:r>
            <a:endParaRPr lang="en-US" sz="898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регулирует скорость обмена веществ, влияя на энергию и развитие клеток. Её гормоны обеспечивают нормальный рост и жизнедеятельность.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метаболизм
</a:t>
            </a:r>
            <a:endParaRPr lang="en-US" sz="1349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выделяют адреналин и кортизол, обеспечивая мобилизацию организма при опасности и влияя на энергетический обмен при стрессовых ситуациях.
</a:t>
            </a:r>
            <a:endParaRPr lang="en-US" sz="921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ответ на стресс
</a:t>
            </a:r>
            <a:endParaRPr lang="en-US" sz="1375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регулирует уровень сахара, а половые железы вырабатывают гормоны, запускающие пубертатные изменения и формирование вторичных половых признаков.
</a:t>
            </a:r>
            <a:endParaRPr lang="en-US" sz="898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и половые железы
</a:t>
            </a:r>
            <a:endParaRPr lang="en-US" sz="1375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эндокринные железы и их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представлены средними нормами для 8-классников, отражая устойчивый гормональный баланс.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уровень гормонов важен для нормального роста и обмена веществ у подростков.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гормонов в крови подростков: сравнение значений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класса, 2023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гормоны отвечают за управление обменом веществ и взаимодействуют с клеточными рецепторами для быстрого действия.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Аминокислотные гормоны регулируют энергетические процессы и поддерживают баланс метаболизма в тканях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гормоны участвуют в половом развитии и адаптации организма к стрессу, влияя на репродуктивную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гормонов по химическому составу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доля выделяет гормоны, регулирующие рост (соматотропин) и активность щитовидной железы (тиреотропный гормон).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доля гипофиза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Задняя доля отвечает за выделение гормонов, влияющих на водный баланс и сокращение мышц матки, поддерживая жизненно важные функции.
</a:t>
            </a:r>
            <a:endParaRPr lang="en-US" sz="809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Задняя доля гипофиза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связан с мозгом через ножку, обеспечивая координацию нервных и гормональных реакций организма.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головным мозгом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гипофиза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гормонов для поддержания метаболического баланса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регуляции щитовидной железы гипофизом
</a:t>
            </a:r>
            <a:endParaRPr lang="en-US" sz="2412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расположена на передней части шеи и состоит из двух долей, соединённых перешейком, обеспечивая легкий доступ крови и регуляцию гормонов.
</a:t>
            </a:r>
            <a:endParaRPr lang="en-US" sz="104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структура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тироксин и трийодтиронин, которые регулируют скорость обмена веществ и влияют на развитие органов и тканей у подростков.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щитовидной железы важны для роста, умственного развития и терморегуляции, поддерживая оптимальное функционирование всех систем организма.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организм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анатомия и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функции четырёх главных желез и их взаимодополнение для здоровья организма подростков.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железы совместно обеспечивают равновесие гормонов и корректную работу органов.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сравнение основных эндокринных желез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надпочечников и роль в стрессовых реакциях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состоят из коркового и мозгового слоёв, каждый из которых выделяет определённые гормоны с разными функциями.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выделяет адреналин, который активирует сердце и мышцы, подготавливая тело к быстрому действию в стрессовых ситуациях.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надпочечников производит кортизол — гормон, регулирующий энергетические запасы и помогая организму справляться с длительным стрессом.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активность надпочечников обеспечивает быструю мобилизацию ресурсов организма при угрозе и поддерживает поддержание гомеостаза.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концентрацию сахара, помогая клеткам усваивать глюкозу. Глюкагон действует противоположно, увеличивая уровень глюкозы при её недостатке, обеспечивая баланс энергии в организме подростка.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содержит особые скопления клеток — островки Лангерганса, которые выделяют два ключевых гормона: инсулин и глюкагон. Эти гормоны регулируют уровень глюкозы в крови, влияя на энергию организма.
</a:t>
            </a:r>
            <a:endParaRPr lang="en-US" sz="1159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гормоны инсулин и глюкагон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железы: влияние на развитие подростков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выделяют тестостерон, который инициирует изменения у мальчиков — рост мышц, изменение голоса и появление волос на лице. Эти процессы сопровождают половое созревание.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у девочек продуцируют эстрогены, что способствует развитию молочных желёз и началу менструального цикла, а также формирует женские вторичные половые признаки.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гормона настраивают работу репродуктивной системы, поддерживая рост и подготовку организма подростков к взрослой жизни и обеспечивая гармоничное развитие.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тестостерона и эстрогенов напрямую связан с появлением физических и эмоциональных перемен у подростков в период полового созревания.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повышение уровней этих гормонов обеспечивает развитие вторичных половых признаков и формирует половую зрелость у подростков.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гормонального фона в пубертатном периоде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физиологические исследования подросткового возраста,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способствует усвоению клетками глюкозы, снижая уровень сахара в крови и обеспечивая клетки необходимой энергией для поддержания жизнедеятельности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клетки: механизм действия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примеров — гормон роста, который стимулирует деление и рост клеток, обеспечивая нормальное развитие тканей и органов у подростков во время интенсивного периода роста.
</a:t>
            </a:r>
            <a:endParaRPr lang="en-US" sz="1177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связываются с рецепторами на поверхности или внутри клеток, что запускает биохимические процессы, влияющие на их функции и активность. Это позволяет контролировать жизненные процессы на клеточном уровне.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обратной связи помогают организму контролировать количество гормонов в крови, предотвращая их избыточную или недостаточную продукцию для поддержания внутреннего равновесия.
</a:t>
            </a:r>
            <a:endParaRPr lang="en-US" sz="1215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связь: контроль и регулировка выработки гормонов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повышенный уровень тироксина снижает активность гипофиза, уменьшая выработку тиреотропного гормона, что регулирует функцию щитовидной железы и поддерживает стабильность обменных процессов.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эндокринной и нервной систем у подростков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выделяет гормоны, обеспечивающие длительное регулирование процессов роста и развития, занимая в организме роль медленного, но устойчивого влияния.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отвечает за оперативное реагирование на внешние стимулы, передавая сигналы по нервным волокнам в считанные миллисекунды для быстрой реакции.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обеих систем позволяет организму не только адаптироваться в долгосрочной перспективе, но и мгновенно реагировать на изменения окружающей среды.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стрессовой ситуации нервы быстро передают сигнал, а гормоны, такие как адреналин, поддерживают организм для преодоления напряжения и восстановлении равновесия.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характеризуется сниженной функцией щитовидной железы и проявляется утомляемостью, замедленным ростом и набором веса, что требует своевременного лечения.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Аддисона связана с недостатком гормонов коры надпочечников, вызывая слабость, снижение аппетита и снижение устойчивости организма к стрессу.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— нарушение выработки или действия инсулина, приводящее к повышенному уровню глюкозы в крови и влияющее на метаболизм и здоровье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эндокринной системы
</a:t>
            </a:r>
            <a:endParaRPr lang="en-US" sz="2434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подростка должен включать продукты, богатые йодом и микроэлементами, например, морскую рыбу и овощи, что поддерживает правильное функционирование щитовидной железы.
</a:t>
            </a:r>
            <a:endParaRPr lang="en-US" sz="125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поддержание здоровья желез внутренней секреции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 минимизация стресса способствуют сбалансированной работе гормональной системы, а профилактические медицинские осмотры помогают своевременно выявить нарушения.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 научные открытия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позволяют точно измерить уровень различных гормонов, что важно для постановки диагноза и контроля лечения эндокринных нарушений.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является неинвазивным методом визуализации желез, помогающим обнаружить структурные изменения и новообразования.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выявляют наследственные патологии, влияющие на работу эндокринной системы, что облегчает превентивные меры и индивидуальную терапию.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фокусируются на разработке биологических препаратов и новых методах коррекции гормонального дисбаланса для повышения эффективности лечения.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эндокринной системы в жизни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обеспечивает рост, развитие и адаптацию подростков к окружающему миру. Осознание её роли способствует поддержанию здоровья и формированию ответственного отношения к своему организму.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2026-05-08T23:58:50Z</dcterms:created>
  <dcterms:modified xsi:type="dcterms:W3CDTF">2026-05-08T23:58:50Z</dcterms:modified>
</cp:coreProperties>
</file>